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6.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9.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0.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1.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2.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3.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71" r:id="rId2"/>
    <p:sldId id="272" r:id="rId3"/>
    <p:sldId id="301" r:id="rId4"/>
    <p:sldId id="275" r:id="rId5"/>
    <p:sldId id="291" r:id="rId6"/>
    <p:sldId id="295" r:id="rId7"/>
    <p:sldId id="257" r:id="rId8"/>
    <p:sldId id="292" r:id="rId9"/>
    <p:sldId id="279" r:id="rId10"/>
    <p:sldId id="293" r:id="rId11"/>
    <p:sldId id="280" r:id="rId12"/>
    <p:sldId id="281" r:id="rId13"/>
    <p:sldId id="283" r:id="rId14"/>
    <p:sldId id="284" r:id="rId15"/>
    <p:sldId id="302" r:id="rId16"/>
    <p:sldId id="288" r:id="rId17"/>
    <p:sldId id="289" r:id="rId18"/>
    <p:sldId id="298" r:id="rId19"/>
    <p:sldId id="285" r:id="rId20"/>
    <p:sldId id="294" r:id="rId21"/>
    <p:sldId id="286" r:id="rId22"/>
    <p:sldId id="287" r:id="rId23"/>
    <p:sldId id="29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B8ED"/>
    <a:srgbClr val="29348F"/>
    <a:srgbClr val="90CA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6387" autoAdjust="0"/>
  </p:normalViewPr>
  <p:slideViewPr>
    <p:cSldViewPr snapToGrid="0">
      <p:cViewPr varScale="1">
        <p:scale>
          <a:sx n="125" d="100"/>
          <a:sy n="125" d="100"/>
        </p:scale>
        <p:origin x="3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10.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slide" Target="../slides/slide14.xml"/><Relationship Id="rId1" Type="http://schemas.openxmlformats.org/officeDocument/2006/relationships/slide" Target="../slides/slide12.xml"/><Relationship Id="rId5" Type="http://schemas.openxmlformats.org/officeDocument/2006/relationships/slide" Target="../slides/slide18.xml"/><Relationship Id="rId4" Type="http://schemas.openxmlformats.org/officeDocument/2006/relationships/slide" Target="../slides/slide16.xml"/></Relationships>
</file>

<file path=ppt/diagrams/_rels/data11.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9.xml"/><Relationship Id="rId1" Type="http://schemas.openxmlformats.org/officeDocument/2006/relationships/slide" Target="../slides/slide14.xml"/><Relationship Id="rId5" Type="http://schemas.openxmlformats.org/officeDocument/2006/relationships/slide" Target="../slides/slide18.xml"/><Relationship Id="rId4" Type="http://schemas.openxmlformats.org/officeDocument/2006/relationships/slide" Target="../slides/slide21.xml"/></Relationships>
</file>

<file path=ppt/diagrams/_rels/data12.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9.xml"/><Relationship Id="rId1" Type="http://schemas.openxmlformats.org/officeDocument/2006/relationships/slide" Target="../slides/slide14.xml"/><Relationship Id="rId5" Type="http://schemas.openxmlformats.org/officeDocument/2006/relationships/slide" Target="../slides/slide18.xml"/><Relationship Id="rId4" Type="http://schemas.openxmlformats.org/officeDocument/2006/relationships/slide" Target="../slides/slide21.xml"/></Relationships>
</file>

<file path=ppt/diagrams/_rels/data13.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9.xml"/><Relationship Id="rId1" Type="http://schemas.openxmlformats.org/officeDocument/2006/relationships/slide" Target="../slides/slide14.xml"/><Relationship Id="rId5" Type="http://schemas.openxmlformats.org/officeDocument/2006/relationships/slide" Target="../slides/slide18.xml"/><Relationship Id="rId4" Type="http://schemas.openxmlformats.org/officeDocument/2006/relationships/slide" Target="../slides/slide21.xml"/></Relationships>
</file>

<file path=ppt/diagrams/_rels/data14.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slide" Target="../slides/slide16.xml"/><Relationship Id="rId1" Type="http://schemas.openxmlformats.org/officeDocument/2006/relationships/slide" Target="../slides/slide19.xml"/><Relationship Id="rId5" Type="http://schemas.openxmlformats.org/officeDocument/2006/relationships/slide" Target="../slides/slide18.xml"/><Relationship Id="rId4" Type="http://schemas.openxmlformats.org/officeDocument/2006/relationships/slide" Target="../slides/slide21.xml"/></Relationships>
</file>

<file path=ppt/diagrams/_rels/data15.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slide" Target="../slides/slide22.xml"/><Relationship Id="rId1" Type="http://schemas.openxmlformats.org/officeDocument/2006/relationships/slide" Target="../slides/slide19.xml"/><Relationship Id="rId4" Type="http://schemas.openxmlformats.org/officeDocument/2006/relationships/slide" Target="../slides/slide18.xml"/></Relationships>
</file>

<file path=ppt/diagrams/_rels/data16.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slide" Target="../slides/slide22.xml"/><Relationship Id="rId1" Type="http://schemas.openxmlformats.org/officeDocument/2006/relationships/slide" Target="../slides/slide19.xml"/></Relationships>
</file>

<file path=ppt/diagrams/_rels/data17.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slide" Target="../slides/slide22.xml"/><Relationship Id="rId1" Type="http://schemas.openxmlformats.org/officeDocument/2006/relationships/slide" Target="../slides/slide19.xml"/></Relationships>
</file>

<file path=ppt/diagrams/_rels/data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slide" Target="../slides/slide22.xml"/></Relationships>
</file>

<file path=ppt/diagrams/_rels/data4.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slide" Target="../slides/slide7.xml"/><Relationship Id="rId1" Type="http://schemas.openxmlformats.org/officeDocument/2006/relationships/slide" Target="../slides/slide11.xml"/><Relationship Id="rId4" Type="http://schemas.openxmlformats.org/officeDocument/2006/relationships/slide" Target="../slides/slide12.xml"/></Relationships>
</file>

<file path=ppt/diagrams/_rels/data5.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slide" Target="../slides/slide9.xml"/><Relationship Id="rId1" Type="http://schemas.openxmlformats.org/officeDocument/2006/relationships/slide" Target="../slides/slide7.xml"/><Relationship Id="rId5" Type="http://schemas.openxmlformats.org/officeDocument/2006/relationships/slide" Target="../slides/slide16.xml"/><Relationship Id="rId4" Type="http://schemas.openxmlformats.org/officeDocument/2006/relationships/slide" Target="../slides/slide12.xml"/></Relationships>
</file>

<file path=ppt/diagrams/_rels/data6.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slide" Target="../slides/slide9.xml"/><Relationship Id="rId1" Type="http://schemas.openxmlformats.org/officeDocument/2006/relationships/slide" Target="../slides/slide7.xml"/><Relationship Id="rId5" Type="http://schemas.openxmlformats.org/officeDocument/2006/relationships/slide" Target="../slides/slide14.xml"/><Relationship Id="rId4" Type="http://schemas.openxmlformats.org/officeDocument/2006/relationships/slide" Target="../slides/slide12.xml"/></Relationships>
</file>

<file path=ppt/diagrams/_rels/data7.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slide" Target="../slides/slide9.xml"/><Relationship Id="rId1" Type="http://schemas.openxmlformats.org/officeDocument/2006/relationships/slide" Target="../slides/slide7.xml"/><Relationship Id="rId5" Type="http://schemas.openxmlformats.org/officeDocument/2006/relationships/slide" Target="../slides/slide14.xml"/><Relationship Id="rId4" Type="http://schemas.openxmlformats.org/officeDocument/2006/relationships/slide" Target="../slides/slide12.xml"/></Relationships>
</file>

<file path=ppt/diagrams/_rels/data8.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slide" Target="../slides/slide11.xml"/><Relationship Id="rId1" Type="http://schemas.openxmlformats.org/officeDocument/2006/relationships/slide" Target="../slides/slide9.xml"/><Relationship Id="rId5" Type="http://schemas.openxmlformats.org/officeDocument/2006/relationships/slide" Target="../slides/slide16.xml"/><Relationship Id="rId4" Type="http://schemas.openxmlformats.org/officeDocument/2006/relationships/slide" Target="../slides/slide14.xml"/></Relationships>
</file>

<file path=ppt/diagrams/_rels/data9.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slide" Target="../slides/slide12.xml"/><Relationship Id="rId1" Type="http://schemas.openxmlformats.org/officeDocument/2006/relationships/slide" Target="../slides/slide11.xml"/><Relationship Id="rId5" Type="http://schemas.openxmlformats.org/officeDocument/2006/relationships/slide" Target="../slides/slide16.xml"/><Relationship Id="rId4"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251217-0CB8-48CD-BB08-6D9DD542DB88}"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4E6B2B54-7BA7-4ACB-B1CB-CB151EDB9639}">
      <dgm:prSet phldrT="[Text]"/>
      <dgm:spPr>
        <a:solidFill>
          <a:srgbClr val="29348F"/>
        </a:solidFill>
        <a:ln>
          <a:solidFill>
            <a:srgbClr val="29348F"/>
          </a:solidFill>
        </a:ln>
      </dgm:spPr>
      <dgm:t>
        <a:bodyPr/>
        <a:lstStyle/>
        <a:p>
          <a:r>
            <a:rPr lang="ro-RO" dirty="0"/>
            <a:t>Serviciu Inginerie și Standardizare</a:t>
          </a:r>
          <a:endParaRPr lang="en-US" dirty="0"/>
        </a:p>
      </dgm:t>
    </dgm:pt>
    <dgm:pt modelId="{AE1F7470-8B87-488B-AC32-F748512FF86B}" type="parTrans" cxnId="{DE396F76-3E86-47D6-818F-888C0E1AD64B}">
      <dgm:prSet/>
      <dgm:spPr/>
      <dgm:t>
        <a:bodyPr/>
        <a:lstStyle/>
        <a:p>
          <a:endParaRPr lang="en-US"/>
        </a:p>
      </dgm:t>
    </dgm:pt>
    <dgm:pt modelId="{78CF3ECD-1046-49BD-8649-661CEE79C7F3}" type="sibTrans" cxnId="{DE396F76-3E86-47D6-818F-888C0E1AD64B}">
      <dgm:prSet/>
      <dgm:spPr>
        <a:solidFill>
          <a:srgbClr val="90CA65"/>
        </a:solidFill>
      </dgm:spPr>
      <dgm:t>
        <a:bodyPr/>
        <a:lstStyle/>
        <a:p>
          <a:endParaRPr lang="en-US"/>
        </a:p>
      </dgm:t>
    </dgm:pt>
    <dgm:pt modelId="{855D8FC8-7A5F-458B-85E7-8FB009FCD7C7}">
      <dgm:prSet phldrT="[Text]" custT="1"/>
      <dgm:spPr>
        <a:ln>
          <a:solidFill>
            <a:srgbClr val="29348F"/>
          </a:solidFill>
        </a:ln>
      </dgm:spPr>
      <dgm:t>
        <a:bodyPr/>
        <a:lstStyle/>
        <a:p>
          <a:r>
            <a:rPr lang="ro-RO" sz="1200" b="0" dirty="0" smtClean="0">
              <a:solidFill>
                <a:schemeClr val="tx1"/>
              </a:solidFill>
            </a:rPr>
            <a:t>SolNPT (Solicitare pentru emiterea Notificării </a:t>
          </a:r>
          <a:r>
            <a:rPr lang="ro-RO" sz="1200" b="0" dirty="0">
              <a:solidFill>
                <a:schemeClr val="tx1"/>
              </a:solidFill>
            </a:rPr>
            <a:t>de Punere </a:t>
          </a:r>
          <a:r>
            <a:rPr lang="ro-RO" sz="1200" b="0" dirty="0" smtClean="0">
              <a:solidFill>
                <a:schemeClr val="tx1"/>
              </a:solidFill>
            </a:rPr>
            <a:t>sub Tensiune)</a:t>
          </a:r>
          <a:endParaRPr lang="en-US" sz="1200" b="0" dirty="0">
            <a:solidFill>
              <a:schemeClr val="tx1"/>
            </a:solidFill>
          </a:endParaRPr>
        </a:p>
      </dgm:t>
    </dgm:pt>
    <dgm:pt modelId="{8A3759A2-ECC9-4390-8CA9-F8F3DD906F73}" type="parTrans" cxnId="{1ECDD13F-50BF-43F7-9EC3-842A4AC08F66}">
      <dgm:prSet/>
      <dgm:spPr/>
      <dgm:t>
        <a:bodyPr/>
        <a:lstStyle/>
        <a:p>
          <a:endParaRPr lang="en-US"/>
        </a:p>
      </dgm:t>
    </dgm:pt>
    <dgm:pt modelId="{4F5ACA8D-5058-4283-8D61-FC3B30BDDBBF}" type="sibTrans" cxnId="{1ECDD13F-50BF-43F7-9EC3-842A4AC08F66}">
      <dgm:prSet/>
      <dgm:spPr/>
      <dgm:t>
        <a:bodyPr/>
        <a:lstStyle/>
        <a:p>
          <a:endParaRPr lang="en-US"/>
        </a:p>
      </dgm:t>
    </dgm:pt>
    <dgm:pt modelId="{9353E15C-08E8-4C28-9F81-C9B46CD70DB5}">
      <dgm:prSet phldrT="[Text]" custT="1"/>
      <dgm:spPr>
        <a:ln>
          <a:solidFill>
            <a:srgbClr val="29348F"/>
          </a:solidFill>
        </a:ln>
      </dgm:spPr>
      <dgm:t>
        <a:bodyPr/>
        <a:lstStyle/>
        <a:p>
          <a:r>
            <a:rPr lang="ro-RO" sz="1200" b="0" dirty="0">
              <a:solidFill>
                <a:schemeClr val="tx1"/>
              </a:solidFill>
            </a:rPr>
            <a:t>NPT (Notificare </a:t>
          </a:r>
          <a:r>
            <a:rPr lang="ro-RO" sz="1200" b="0" dirty="0" smtClean="0">
              <a:solidFill>
                <a:schemeClr val="tx1"/>
              </a:solidFill>
            </a:rPr>
            <a:t>de Punere </a:t>
          </a:r>
          <a:r>
            <a:rPr lang="ro-RO" sz="1200" b="0" dirty="0">
              <a:solidFill>
                <a:schemeClr val="tx1"/>
              </a:solidFill>
            </a:rPr>
            <a:t>Sub Tensiune)</a:t>
          </a:r>
          <a:endParaRPr lang="en-US" sz="1200" b="0" dirty="0">
            <a:solidFill>
              <a:schemeClr val="tx1"/>
            </a:solidFill>
          </a:endParaRPr>
        </a:p>
      </dgm:t>
    </dgm:pt>
    <dgm:pt modelId="{7EC2A317-8933-4881-A40F-0FC7CA5C8552}" type="parTrans" cxnId="{CAF89D87-A7DC-45CF-9422-66953B644346}">
      <dgm:prSet/>
      <dgm:spPr/>
      <dgm:t>
        <a:bodyPr/>
        <a:lstStyle/>
        <a:p>
          <a:endParaRPr lang="en-US"/>
        </a:p>
      </dgm:t>
    </dgm:pt>
    <dgm:pt modelId="{0D1F7BC7-E6C6-4C08-B3B4-B27046238532}" type="sibTrans" cxnId="{CAF89D87-A7DC-45CF-9422-66953B644346}">
      <dgm:prSet/>
      <dgm:spPr/>
      <dgm:t>
        <a:bodyPr/>
        <a:lstStyle/>
        <a:p>
          <a:endParaRPr lang="en-US"/>
        </a:p>
      </dgm:t>
    </dgm:pt>
    <dgm:pt modelId="{2651FFC4-6E19-41B0-8228-406F26D4D127}">
      <dgm:prSet phldrT="[Text]" custT="1"/>
      <dgm:spPr>
        <a:ln>
          <a:solidFill>
            <a:srgbClr val="29348F"/>
          </a:solidFill>
        </a:ln>
      </dgm:spPr>
      <dgm:t>
        <a:bodyPr/>
        <a:lstStyle/>
        <a:p>
          <a:r>
            <a:rPr lang="ro-RO" sz="1200" b="0" dirty="0">
              <a:solidFill>
                <a:schemeClr val="tx1"/>
              </a:solidFill>
            </a:rPr>
            <a:t>NFP (Notificare de Funcționare Provizorie)</a:t>
          </a:r>
          <a:endParaRPr lang="en-US" sz="1200" b="0" dirty="0">
            <a:solidFill>
              <a:schemeClr val="tx1"/>
            </a:solidFill>
          </a:endParaRPr>
        </a:p>
      </dgm:t>
    </dgm:pt>
    <dgm:pt modelId="{93726A80-250C-4E38-8C55-9C937DF332FD}" type="parTrans" cxnId="{47F4D396-4D38-4762-A6FC-F047CF6F046F}">
      <dgm:prSet/>
      <dgm:spPr/>
      <dgm:t>
        <a:bodyPr/>
        <a:lstStyle/>
        <a:p>
          <a:endParaRPr lang="en-US"/>
        </a:p>
      </dgm:t>
    </dgm:pt>
    <dgm:pt modelId="{E19ACD5B-A1B6-4377-859E-1CD0C7D86399}" type="sibTrans" cxnId="{47F4D396-4D38-4762-A6FC-F047CF6F046F}">
      <dgm:prSet/>
      <dgm:spPr/>
      <dgm:t>
        <a:bodyPr/>
        <a:lstStyle/>
        <a:p>
          <a:endParaRPr lang="en-US"/>
        </a:p>
      </dgm:t>
    </dgm:pt>
    <dgm:pt modelId="{BEE7896F-431C-41FC-B252-7AEF674644B6}">
      <dgm:prSet phldrT="[Text]" custT="1"/>
      <dgm:spPr>
        <a:ln>
          <a:solidFill>
            <a:srgbClr val="29348F"/>
          </a:solidFill>
        </a:ln>
      </dgm:spPr>
      <dgm:t>
        <a:bodyPr/>
        <a:lstStyle/>
        <a:p>
          <a:r>
            <a:rPr lang="ro-RO" sz="1200" b="0" dirty="0">
              <a:solidFill>
                <a:schemeClr val="tx1"/>
              </a:solidFill>
            </a:rPr>
            <a:t>CDC (Certificat </a:t>
          </a:r>
          <a:r>
            <a:rPr lang="ro-RO" sz="1200" b="0" dirty="0" smtClean="0">
              <a:solidFill>
                <a:schemeClr val="tx1"/>
              </a:solidFill>
            </a:rPr>
            <a:t>de conformitate</a:t>
          </a:r>
          <a:r>
            <a:rPr lang="ro-RO" sz="1200" b="0" dirty="0">
              <a:solidFill>
                <a:schemeClr val="tx1"/>
              </a:solidFill>
            </a:rPr>
            <a:t>)</a:t>
          </a:r>
          <a:endParaRPr lang="en-US" sz="1200" b="0" dirty="0">
            <a:solidFill>
              <a:schemeClr val="tx1"/>
            </a:solidFill>
          </a:endParaRPr>
        </a:p>
      </dgm:t>
    </dgm:pt>
    <dgm:pt modelId="{AD042ED6-0210-4760-841F-9BC4CF44E48D}" type="parTrans" cxnId="{8DE36E7C-E600-4014-812F-AC78897360CB}">
      <dgm:prSet/>
      <dgm:spPr/>
      <dgm:t>
        <a:bodyPr/>
        <a:lstStyle/>
        <a:p>
          <a:endParaRPr lang="en-US"/>
        </a:p>
      </dgm:t>
    </dgm:pt>
    <dgm:pt modelId="{10CBC6EC-E4B9-40B1-8D26-A044241695AA}" type="sibTrans" cxnId="{8DE36E7C-E600-4014-812F-AC78897360CB}">
      <dgm:prSet/>
      <dgm:spPr/>
      <dgm:t>
        <a:bodyPr/>
        <a:lstStyle/>
        <a:p>
          <a:endParaRPr lang="en-US"/>
        </a:p>
      </dgm:t>
    </dgm:pt>
    <dgm:pt modelId="{866C32A1-03EE-4269-9E40-B67D13A26514}">
      <dgm:prSet phldrT="[Text]" custT="1"/>
      <dgm:spPr>
        <a:ln>
          <a:solidFill>
            <a:srgbClr val="29348F"/>
          </a:solidFill>
        </a:ln>
      </dgm:spPr>
      <dgm:t>
        <a:bodyPr/>
        <a:lstStyle/>
        <a:p>
          <a:r>
            <a:rPr lang="ro-RO" sz="1200" b="0" dirty="0">
              <a:solidFill>
                <a:schemeClr val="tx1"/>
              </a:solidFill>
            </a:rPr>
            <a:t>NFF (Notificare </a:t>
          </a:r>
          <a:r>
            <a:rPr lang="ro-RO" sz="1200" b="0" dirty="0" smtClean="0">
              <a:solidFill>
                <a:schemeClr val="tx1"/>
              </a:solidFill>
            </a:rPr>
            <a:t>de Funcționare </a:t>
          </a:r>
          <a:r>
            <a:rPr lang="ro-RO" sz="1200" b="0" dirty="0">
              <a:solidFill>
                <a:schemeClr val="tx1"/>
              </a:solidFill>
            </a:rPr>
            <a:t>Finală)</a:t>
          </a:r>
          <a:endParaRPr lang="en-US" sz="1200" b="0" dirty="0">
            <a:solidFill>
              <a:schemeClr val="tx1"/>
            </a:solidFill>
          </a:endParaRPr>
        </a:p>
      </dgm:t>
    </dgm:pt>
    <dgm:pt modelId="{26FF3CEB-C40F-42F0-9F39-7DBCB9C11ED8}" type="parTrans" cxnId="{1473C3BA-29DC-4494-BA7B-9EC0FDA5984F}">
      <dgm:prSet/>
      <dgm:spPr/>
      <dgm:t>
        <a:bodyPr/>
        <a:lstStyle/>
        <a:p>
          <a:endParaRPr lang="en-US"/>
        </a:p>
      </dgm:t>
    </dgm:pt>
    <dgm:pt modelId="{A132A5F9-35FC-4C86-A4A6-F9EA46AD1D8A}" type="sibTrans" cxnId="{1473C3BA-29DC-4494-BA7B-9EC0FDA5984F}">
      <dgm:prSet/>
      <dgm:spPr/>
      <dgm:t>
        <a:bodyPr/>
        <a:lstStyle/>
        <a:p>
          <a:endParaRPr lang="en-US"/>
        </a:p>
      </dgm:t>
    </dgm:pt>
    <dgm:pt modelId="{4A00650A-5F7F-4D94-837E-48D257633D0B}">
      <dgm:prSet phldrT="[Text]"/>
      <dgm:spPr>
        <a:solidFill>
          <a:srgbClr val="29348F"/>
        </a:solidFill>
      </dgm:spPr>
      <dgm:t>
        <a:bodyPr/>
        <a:lstStyle/>
        <a:p>
          <a:r>
            <a:rPr lang="ro-RO" dirty="0"/>
            <a:t>Serviciul Acces Rețea</a:t>
          </a:r>
          <a:endParaRPr lang="en-US" dirty="0"/>
        </a:p>
      </dgm:t>
    </dgm:pt>
    <dgm:pt modelId="{89B2B571-F3AD-4776-857B-26440FD13980}" type="parTrans" cxnId="{BA00ADAA-3350-48CF-A903-940467D54DFC}">
      <dgm:prSet/>
      <dgm:spPr/>
      <dgm:t>
        <a:bodyPr/>
        <a:lstStyle/>
        <a:p>
          <a:endParaRPr lang="en-US"/>
        </a:p>
      </dgm:t>
    </dgm:pt>
    <dgm:pt modelId="{DDC2A944-C03F-4FD7-B806-8F4C6F220D7E}" type="sibTrans" cxnId="{BA00ADAA-3350-48CF-A903-940467D54DFC}">
      <dgm:prSet/>
      <dgm:spPr>
        <a:solidFill>
          <a:srgbClr val="2BB8ED"/>
        </a:solidFill>
      </dgm:spPr>
      <dgm:t>
        <a:bodyPr/>
        <a:lstStyle/>
        <a:p>
          <a:endParaRPr lang="en-US"/>
        </a:p>
      </dgm:t>
    </dgm:pt>
    <dgm:pt modelId="{16192A10-D157-4127-8C5F-9511CD19B4E0}">
      <dgm:prSet phldrT="[Text]" custT="1"/>
      <dgm:spPr/>
      <dgm:t>
        <a:bodyPr/>
        <a:lstStyle/>
        <a:p>
          <a:r>
            <a:rPr lang="ro-RO" sz="1200" dirty="0">
              <a:solidFill>
                <a:schemeClr val="tx1"/>
              </a:solidFill>
            </a:rPr>
            <a:t>cer (Cerere Racordare)</a:t>
          </a:r>
          <a:endParaRPr lang="en-US" sz="1200" dirty="0">
            <a:solidFill>
              <a:schemeClr val="tx1"/>
            </a:solidFill>
          </a:endParaRPr>
        </a:p>
      </dgm:t>
    </dgm:pt>
    <dgm:pt modelId="{118969D1-6042-4252-B0C5-108B59071701}" type="parTrans" cxnId="{9390F9E4-8850-4E4C-BEB8-FD7282E7B0E9}">
      <dgm:prSet/>
      <dgm:spPr/>
      <dgm:t>
        <a:bodyPr/>
        <a:lstStyle/>
        <a:p>
          <a:endParaRPr lang="en-US"/>
        </a:p>
      </dgm:t>
    </dgm:pt>
    <dgm:pt modelId="{E4FBE837-E5C2-49A4-97B7-B29B3C55C5FA}" type="sibTrans" cxnId="{9390F9E4-8850-4E4C-BEB8-FD7282E7B0E9}">
      <dgm:prSet/>
      <dgm:spPr/>
      <dgm:t>
        <a:bodyPr/>
        <a:lstStyle/>
        <a:p>
          <a:endParaRPr lang="en-US"/>
        </a:p>
      </dgm:t>
    </dgm:pt>
    <dgm:pt modelId="{3BE0904E-D220-40CC-90AE-547CFB2C3489}">
      <dgm:prSet phldrT="[Text]" custT="1"/>
      <dgm:spPr/>
      <dgm:t>
        <a:bodyPr/>
        <a:lstStyle/>
        <a:p>
          <a:r>
            <a:rPr lang="en-US" sz="1200" dirty="0" smtClean="0">
              <a:solidFill>
                <a:schemeClr val="tx1"/>
              </a:solidFill>
            </a:rPr>
            <a:t>FS (Fi</a:t>
          </a:r>
          <a:r>
            <a:rPr lang="ro-RO" sz="1200" dirty="0" smtClean="0">
              <a:solidFill>
                <a:schemeClr val="tx1"/>
              </a:solidFill>
            </a:rPr>
            <a:t>șă de soluție) /SS (Studiu Soluție)</a:t>
          </a:r>
          <a:endParaRPr lang="en-US" sz="1200" dirty="0">
            <a:solidFill>
              <a:schemeClr val="tx1"/>
            </a:solidFill>
          </a:endParaRPr>
        </a:p>
      </dgm:t>
    </dgm:pt>
    <dgm:pt modelId="{E3B0244E-43BD-43F1-8FA3-DDD2EE984984}" type="parTrans" cxnId="{44CDED60-D0DC-432E-AA63-1C2034BE2F08}">
      <dgm:prSet/>
      <dgm:spPr/>
      <dgm:t>
        <a:bodyPr/>
        <a:lstStyle/>
        <a:p>
          <a:endParaRPr lang="en-US"/>
        </a:p>
      </dgm:t>
    </dgm:pt>
    <dgm:pt modelId="{53D3611B-4273-4E1E-BFB7-C9B28820B286}" type="sibTrans" cxnId="{44CDED60-D0DC-432E-AA63-1C2034BE2F08}">
      <dgm:prSet/>
      <dgm:spPr/>
      <dgm:t>
        <a:bodyPr/>
        <a:lstStyle/>
        <a:p>
          <a:endParaRPr lang="en-US"/>
        </a:p>
      </dgm:t>
    </dgm:pt>
    <dgm:pt modelId="{EDCBCB0F-AAE7-4424-924B-14E662FAC365}">
      <dgm:prSet phldrT="[Text]"/>
      <dgm:spPr>
        <a:solidFill>
          <a:srgbClr val="29348F"/>
        </a:solidFill>
      </dgm:spPr>
      <dgm:t>
        <a:bodyPr/>
        <a:lstStyle/>
        <a:p>
          <a:r>
            <a:rPr lang="ro-RO" dirty="0"/>
            <a:t>Serviciul Racordări Complexe</a:t>
          </a:r>
          <a:endParaRPr lang="en-US" dirty="0"/>
        </a:p>
      </dgm:t>
    </dgm:pt>
    <dgm:pt modelId="{990AB888-935C-435B-8533-79CFE2DCDEAB}" type="parTrans" cxnId="{73AABFDF-0C50-4ED0-AEFB-5522C6D49425}">
      <dgm:prSet/>
      <dgm:spPr/>
      <dgm:t>
        <a:bodyPr/>
        <a:lstStyle/>
        <a:p>
          <a:endParaRPr lang="en-US"/>
        </a:p>
      </dgm:t>
    </dgm:pt>
    <dgm:pt modelId="{44678F1B-E80D-4ACA-A09D-7DB212D82A12}" type="sibTrans" cxnId="{73AABFDF-0C50-4ED0-AEFB-5522C6D49425}">
      <dgm:prSet/>
      <dgm:spPr>
        <a:solidFill>
          <a:srgbClr val="2BB8ED"/>
        </a:solidFill>
      </dgm:spPr>
      <dgm:t>
        <a:bodyPr/>
        <a:lstStyle/>
        <a:p>
          <a:endParaRPr lang="en-US"/>
        </a:p>
      </dgm:t>
    </dgm:pt>
    <dgm:pt modelId="{80C8EA84-8A6E-4145-B87D-A2ABC99C9B34}">
      <dgm:prSet phldrT="[Text]" custT="1"/>
      <dgm:spPr/>
      <dgm:t>
        <a:bodyPr/>
        <a:lstStyle/>
        <a:p>
          <a:r>
            <a:rPr lang="en-US" sz="1100" dirty="0" smtClean="0">
              <a:solidFill>
                <a:schemeClr val="tx1"/>
              </a:solidFill>
            </a:rPr>
            <a:t>Contract </a:t>
          </a:r>
          <a:r>
            <a:rPr lang="en-US" sz="1100" dirty="0" err="1" smtClean="0">
              <a:solidFill>
                <a:schemeClr val="tx1"/>
              </a:solidFill>
            </a:rPr>
            <a:t>Elaborare</a:t>
          </a:r>
          <a:r>
            <a:rPr lang="en-US" sz="1100" dirty="0" smtClean="0">
              <a:solidFill>
                <a:schemeClr val="tx1"/>
              </a:solidFill>
            </a:rPr>
            <a:t> SS</a:t>
          </a:r>
          <a:endParaRPr lang="en-US" sz="1100" dirty="0">
            <a:solidFill>
              <a:schemeClr val="tx1"/>
            </a:solidFill>
          </a:endParaRPr>
        </a:p>
      </dgm:t>
    </dgm:pt>
    <dgm:pt modelId="{2E059F6D-0443-421B-B13F-F63D2939AE1C}" type="parTrans" cxnId="{AD5CF592-A465-47E2-86C0-09377894963D}">
      <dgm:prSet/>
      <dgm:spPr/>
      <dgm:t>
        <a:bodyPr/>
        <a:lstStyle/>
        <a:p>
          <a:endParaRPr lang="en-US"/>
        </a:p>
      </dgm:t>
    </dgm:pt>
    <dgm:pt modelId="{EB95C7D5-B851-4002-A258-6BBBA3BBC22E}" type="sibTrans" cxnId="{AD5CF592-A465-47E2-86C0-09377894963D}">
      <dgm:prSet/>
      <dgm:spPr/>
      <dgm:t>
        <a:bodyPr/>
        <a:lstStyle/>
        <a:p>
          <a:endParaRPr lang="en-US"/>
        </a:p>
      </dgm:t>
    </dgm:pt>
    <dgm:pt modelId="{796607E7-7E5A-4121-AADE-83491913E1EB}">
      <dgm:prSet phldrT="[Text]"/>
      <dgm:spPr>
        <a:solidFill>
          <a:srgbClr val="29348F"/>
        </a:solidFill>
      </dgm:spPr>
      <dgm:t>
        <a:bodyPr/>
        <a:lstStyle/>
        <a:p>
          <a:r>
            <a:rPr lang="ro-RO" dirty="0"/>
            <a:t>Serviciul Acces Rețea</a:t>
          </a:r>
          <a:endParaRPr lang="en-US" dirty="0"/>
        </a:p>
      </dgm:t>
    </dgm:pt>
    <dgm:pt modelId="{585C6793-3FDB-41C2-BFF8-3CC67C67719A}" type="parTrans" cxnId="{F66E134A-BD5E-437E-991D-2FCA3EB77F61}">
      <dgm:prSet/>
      <dgm:spPr/>
      <dgm:t>
        <a:bodyPr/>
        <a:lstStyle/>
        <a:p>
          <a:endParaRPr lang="en-US"/>
        </a:p>
      </dgm:t>
    </dgm:pt>
    <dgm:pt modelId="{7F5C8BE9-49AB-444A-A8EF-4E3F72A257BA}" type="sibTrans" cxnId="{F66E134A-BD5E-437E-991D-2FCA3EB77F61}">
      <dgm:prSet/>
      <dgm:spPr>
        <a:solidFill>
          <a:srgbClr val="2BB8ED"/>
        </a:solidFill>
      </dgm:spPr>
      <dgm:t>
        <a:bodyPr/>
        <a:lstStyle/>
        <a:p>
          <a:endParaRPr lang="en-US"/>
        </a:p>
      </dgm:t>
    </dgm:pt>
    <dgm:pt modelId="{36C4F9C3-69B9-44B9-9040-3781D6C2B732}">
      <dgm:prSet phldrT="[Text]" custT="1"/>
      <dgm:spPr/>
      <dgm:t>
        <a:bodyPr/>
        <a:lstStyle/>
        <a:p>
          <a:r>
            <a:rPr lang="ro-RO" sz="1200"/>
            <a:t>CR ( Contract Racordare)</a:t>
          </a:r>
          <a:endParaRPr lang="en-US" sz="1200" dirty="0"/>
        </a:p>
      </dgm:t>
    </dgm:pt>
    <dgm:pt modelId="{409E35E5-516C-4A37-A3DC-7FE50E4F25F2}" type="parTrans" cxnId="{FA54C537-2A8D-4285-83A7-F3DED44356A1}">
      <dgm:prSet/>
      <dgm:spPr/>
      <dgm:t>
        <a:bodyPr/>
        <a:lstStyle/>
        <a:p>
          <a:endParaRPr lang="en-US"/>
        </a:p>
      </dgm:t>
    </dgm:pt>
    <dgm:pt modelId="{88A4FCC5-A366-4684-A2BB-F8F3F8599821}" type="sibTrans" cxnId="{FA54C537-2A8D-4285-83A7-F3DED44356A1}">
      <dgm:prSet/>
      <dgm:spPr/>
      <dgm:t>
        <a:bodyPr/>
        <a:lstStyle/>
        <a:p>
          <a:endParaRPr lang="en-US"/>
        </a:p>
      </dgm:t>
    </dgm:pt>
    <dgm:pt modelId="{A8D08456-1E63-4AC3-84DC-9EAE3AC53956}">
      <dgm:prSet phldrT="[Text]" custT="1"/>
      <dgm:spPr>
        <a:ln>
          <a:solidFill>
            <a:srgbClr val="29348F"/>
          </a:solidFill>
        </a:ln>
      </dgm:spPr>
      <dgm:t>
        <a:bodyPr/>
        <a:lstStyle/>
        <a:p>
          <a:r>
            <a:rPr lang="ro-RO" sz="1200" b="0" dirty="0" smtClean="0">
              <a:solidFill>
                <a:schemeClr val="tx1"/>
              </a:solidFill>
            </a:rPr>
            <a:t>SolCDC (Solicitare pentru emiterea certificatului de </a:t>
          </a:r>
          <a:r>
            <a:rPr lang="ro-RO" sz="1200" b="0" dirty="0">
              <a:solidFill>
                <a:schemeClr val="tx1"/>
              </a:solidFill>
            </a:rPr>
            <a:t>Conformitate)</a:t>
          </a:r>
          <a:endParaRPr lang="en-US" sz="1200" b="0" dirty="0">
            <a:solidFill>
              <a:schemeClr val="tx1"/>
            </a:solidFill>
          </a:endParaRPr>
        </a:p>
      </dgm:t>
    </dgm:pt>
    <dgm:pt modelId="{8B08835E-4F29-4346-BF50-CF3A443A5F6C}" type="parTrans" cxnId="{EA391DDD-841B-4DFC-99D5-AACF04E400C4}">
      <dgm:prSet/>
      <dgm:spPr/>
      <dgm:t>
        <a:bodyPr/>
        <a:lstStyle/>
        <a:p>
          <a:endParaRPr lang="en-US"/>
        </a:p>
      </dgm:t>
    </dgm:pt>
    <dgm:pt modelId="{09E964AD-BDD4-47C0-AD47-916A8B710F85}" type="sibTrans" cxnId="{EA391DDD-841B-4DFC-99D5-AACF04E400C4}">
      <dgm:prSet/>
      <dgm:spPr/>
      <dgm:t>
        <a:bodyPr/>
        <a:lstStyle/>
        <a:p>
          <a:endParaRPr lang="en-US"/>
        </a:p>
      </dgm:t>
    </dgm:pt>
    <dgm:pt modelId="{9A52F300-57BD-4397-9577-D520CA499FC9}">
      <dgm:prSet phldrT="[Text]"/>
      <dgm:spPr>
        <a:solidFill>
          <a:srgbClr val="29348F"/>
        </a:solidFill>
        <a:ln>
          <a:solidFill>
            <a:srgbClr val="29348F"/>
          </a:solidFill>
        </a:ln>
      </dgm:spPr>
      <dgm:t>
        <a:bodyPr/>
        <a:lstStyle/>
        <a:p>
          <a:r>
            <a:rPr lang="ro-RO" dirty="0" smtClean="0">
              <a:solidFill>
                <a:schemeClr val="bg1"/>
              </a:solidFill>
            </a:rPr>
            <a:t>Serviciul</a:t>
          </a:r>
          <a:r>
            <a:rPr lang="en-US" dirty="0" smtClean="0">
              <a:solidFill>
                <a:schemeClr val="bg1"/>
              </a:solidFill>
            </a:rPr>
            <a:t> </a:t>
          </a:r>
          <a:r>
            <a:rPr lang="en-US" dirty="0" err="1" smtClean="0">
              <a:solidFill>
                <a:schemeClr val="bg1"/>
              </a:solidFill>
            </a:rPr>
            <a:t>Racord</a:t>
          </a:r>
          <a:r>
            <a:rPr lang="ro-RO" dirty="0" smtClean="0">
              <a:solidFill>
                <a:schemeClr val="bg1"/>
              </a:solidFill>
            </a:rPr>
            <a:t>ă</a:t>
          </a:r>
          <a:r>
            <a:rPr lang="en-US" dirty="0" err="1" smtClean="0">
              <a:solidFill>
                <a:schemeClr val="bg1"/>
              </a:solidFill>
            </a:rPr>
            <a:t>ri</a:t>
          </a:r>
          <a:r>
            <a:rPr lang="en-US" dirty="0" smtClean="0">
              <a:solidFill>
                <a:schemeClr val="bg1"/>
              </a:solidFill>
            </a:rPr>
            <a:t> </a:t>
          </a:r>
          <a:r>
            <a:rPr lang="en-US" dirty="0" err="1" smtClean="0">
              <a:solidFill>
                <a:schemeClr val="bg1"/>
              </a:solidFill>
            </a:rPr>
            <a:t>Complexe</a:t>
          </a:r>
          <a:endParaRPr lang="en-US" dirty="0">
            <a:solidFill>
              <a:schemeClr val="bg1"/>
            </a:solidFill>
          </a:endParaRPr>
        </a:p>
      </dgm:t>
    </dgm:pt>
    <dgm:pt modelId="{0891CD6A-E95A-4E3A-962B-1F5EC0EAC6B2}" type="parTrans" cxnId="{8B30E640-0B67-47C2-ACF0-6BDF057CBC75}">
      <dgm:prSet/>
      <dgm:spPr/>
      <dgm:t>
        <a:bodyPr/>
        <a:lstStyle/>
        <a:p>
          <a:endParaRPr lang="en-US"/>
        </a:p>
      </dgm:t>
    </dgm:pt>
    <dgm:pt modelId="{EBC33455-A377-4B81-9497-3731C2436FA5}" type="sibTrans" cxnId="{8B30E640-0B67-47C2-ACF0-6BDF057CBC75}">
      <dgm:prSet/>
      <dgm:spPr>
        <a:solidFill>
          <a:srgbClr val="2BB8ED"/>
        </a:solidFill>
      </dgm:spPr>
      <dgm:t>
        <a:bodyPr/>
        <a:lstStyle/>
        <a:p>
          <a:endParaRPr lang="en-US"/>
        </a:p>
      </dgm:t>
    </dgm:pt>
    <dgm:pt modelId="{6EC4D419-4A30-496B-B977-312EDF16EB4A}">
      <dgm:prSet phldrT="[Text]" custT="1"/>
      <dgm:spPr>
        <a:ln>
          <a:solidFill>
            <a:srgbClr val="29348F"/>
          </a:solidFill>
        </a:ln>
      </dgm:spPr>
      <dgm:t>
        <a:bodyPr/>
        <a:lstStyle/>
        <a:p>
          <a:r>
            <a:rPr lang="ro-RO" sz="1200" dirty="0"/>
            <a:t>CfR (Certificat Racordare)</a:t>
          </a:r>
          <a:endParaRPr lang="en-US" sz="1200" dirty="0"/>
        </a:p>
      </dgm:t>
    </dgm:pt>
    <dgm:pt modelId="{07EE8A5C-B77F-497A-AAB9-679D6B481F18}" type="parTrans" cxnId="{ED8F5DDC-61F0-4F77-9EEA-9D1754B69C8A}">
      <dgm:prSet/>
      <dgm:spPr/>
      <dgm:t>
        <a:bodyPr/>
        <a:lstStyle/>
        <a:p>
          <a:endParaRPr lang="en-US"/>
        </a:p>
      </dgm:t>
    </dgm:pt>
    <dgm:pt modelId="{DF3CF2D2-33E2-42D9-B5EE-10A3477EC6CC}" type="sibTrans" cxnId="{ED8F5DDC-61F0-4F77-9EEA-9D1754B69C8A}">
      <dgm:prSet/>
      <dgm:spPr/>
      <dgm:t>
        <a:bodyPr/>
        <a:lstStyle/>
        <a:p>
          <a:endParaRPr lang="en-US"/>
        </a:p>
      </dgm:t>
    </dgm:pt>
    <dgm:pt modelId="{4C52EEB0-60E2-4489-A872-B8097777B672}">
      <dgm:prSet phldrT="[Text]"/>
      <dgm:spPr>
        <a:solidFill>
          <a:srgbClr val="29348F"/>
        </a:solidFill>
        <a:ln>
          <a:solidFill>
            <a:srgbClr val="29348F"/>
          </a:solidFill>
        </a:ln>
      </dgm:spPr>
      <dgm:t>
        <a:bodyPr/>
        <a:lstStyle/>
        <a:p>
          <a:r>
            <a:rPr lang="ro-RO" dirty="0"/>
            <a:t>Serviciu Inginerie și Standardizare</a:t>
          </a:r>
          <a:endParaRPr lang="en-US" dirty="0"/>
        </a:p>
      </dgm:t>
    </dgm:pt>
    <dgm:pt modelId="{5C7AD647-4753-420D-A026-F7600C160FD3}" type="parTrans" cxnId="{0768C665-F420-4269-B720-DA0D0DFEC3E9}">
      <dgm:prSet/>
      <dgm:spPr/>
      <dgm:t>
        <a:bodyPr/>
        <a:lstStyle/>
        <a:p>
          <a:endParaRPr lang="en-US"/>
        </a:p>
      </dgm:t>
    </dgm:pt>
    <dgm:pt modelId="{AE3AD161-125E-47B8-9E3E-4C9DF4B08EB4}" type="sibTrans" cxnId="{0768C665-F420-4269-B720-DA0D0DFEC3E9}">
      <dgm:prSet/>
      <dgm:spPr/>
      <dgm:t>
        <a:bodyPr/>
        <a:lstStyle/>
        <a:p>
          <a:endParaRPr lang="en-US"/>
        </a:p>
      </dgm:t>
    </dgm:pt>
    <dgm:pt modelId="{6AF1B67A-C8AA-4DD5-A5EB-2C765EBC6C95}">
      <dgm:prSet phldrT="[Text]" custT="1"/>
      <dgm:spPr/>
      <dgm:t>
        <a:bodyPr/>
        <a:lstStyle/>
        <a:p>
          <a:r>
            <a:rPr lang="en-US" sz="1200" dirty="0" err="1" smtClean="0">
              <a:solidFill>
                <a:schemeClr val="tx1"/>
              </a:solidFill>
            </a:rPr>
            <a:t>Analizare</a:t>
          </a:r>
          <a:r>
            <a:rPr lang="en-US" sz="1200" dirty="0" smtClean="0">
              <a:solidFill>
                <a:schemeClr val="tx1"/>
              </a:solidFill>
            </a:rPr>
            <a:t> </a:t>
          </a:r>
          <a:r>
            <a:rPr lang="en-US" sz="1200" dirty="0" err="1" smtClean="0">
              <a:solidFill>
                <a:schemeClr val="tx1"/>
              </a:solidFill>
            </a:rPr>
            <a:t>Documenta</a:t>
          </a:r>
          <a:r>
            <a:rPr lang="ro-RO" sz="1200" dirty="0" smtClean="0">
              <a:solidFill>
                <a:schemeClr val="tx1"/>
              </a:solidFill>
            </a:rPr>
            <a:t>ț</a:t>
          </a:r>
          <a:r>
            <a:rPr lang="en-US" sz="1200" dirty="0" err="1" smtClean="0">
              <a:solidFill>
                <a:schemeClr val="tx1"/>
              </a:solidFill>
            </a:rPr>
            <a:t>ie</a:t>
          </a:r>
          <a:endParaRPr lang="en-US" sz="1200" dirty="0">
            <a:solidFill>
              <a:schemeClr val="tx1"/>
            </a:solidFill>
          </a:endParaRPr>
        </a:p>
      </dgm:t>
    </dgm:pt>
    <dgm:pt modelId="{DC5E873D-610A-4862-A65F-EC19244D2D22}" type="parTrans" cxnId="{F024B80E-67B6-4462-91ED-B66A545CB5C1}">
      <dgm:prSet/>
      <dgm:spPr/>
      <dgm:t>
        <a:bodyPr/>
        <a:lstStyle/>
        <a:p>
          <a:endParaRPr lang="en-US"/>
        </a:p>
      </dgm:t>
    </dgm:pt>
    <dgm:pt modelId="{41D360AD-DE9E-4EC8-B18D-6E84BAF167BA}" type="sibTrans" cxnId="{F024B80E-67B6-4462-91ED-B66A545CB5C1}">
      <dgm:prSet/>
      <dgm:spPr/>
      <dgm:t>
        <a:bodyPr/>
        <a:lstStyle/>
        <a:p>
          <a:endParaRPr lang="en-US"/>
        </a:p>
      </dgm:t>
    </dgm:pt>
    <dgm:pt modelId="{B961D724-6CE2-4887-B1AD-BE50C8D5F2E6}">
      <dgm:prSet custT="1"/>
      <dgm:spPr/>
      <dgm:t>
        <a:bodyPr/>
        <a:lstStyle/>
        <a:p>
          <a:r>
            <a:rPr lang="en-US" sz="1100" dirty="0" smtClean="0">
              <a:solidFill>
                <a:schemeClr val="tx1"/>
              </a:solidFill>
            </a:rPr>
            <a:t>Contract </a:t>
          </a:r>
          <a:r>
            <a:rPr lang="en-US" sz="1100" dirty="0" err="1" smtClean="0">
              <a:solidFill>
                <a:schemeClr val="tx1"/>
              </a:solidFill>
            </a:rPr>
            <a:t>Executie</a:t>
          </a:r>
          <a:r>
            <a:rPr lang="en-US" sz="1100" dirty="0" smtClean="0">
              <a:solidFill>
                <a:schemeClr val="tx1"/>
              </a:solidFill>
            </a:rPr>
            <a:t> SS</a:t>
          </a:r>
          <a:endParaRPr lang="en-US" sz="1100" dirty="0">
            <a:solidFill>
              <a:schemeClr val="tx1"/>
            </a:solidFill>
          </a:endParaRPr>
        </a:p>
      </dgm:t>
    </dgm:pt>
    <dgm:pt modelId="{3E769493-1BA5-46A2-A777-2023BFAAB40E}" type="parTrans" cxnId="{E7456369-74BA-4411-BDA8-9AC1CA6E20DD}">
      <dgm:prSet/>
      <dgm:spPr/>
      <dgm:t>
        <a:bodyPr/>
        <a:lstStyle/>
        <a:p>
          <a:endParaRPr lang="en-US"/>
        </a:p>
      </dgm:t>
    </dgm:pt>
    <dgm:pt modelId="{E6C0D2DC-1E3F-4024-94FC-78F94B9AA6D1}" type="sibTrans" cxnId="{E7456369-74BA-4411-BDA8-9AC1CA6E20DD}">
      <dgm:prSet/>
      <dgm:spPr/>
      <dgm:t>
        <a:bodyPr/>
        <a:lstStyle/>
        <a:p>
          <a:endParaRPr lang="en-US"/>
        </a:p>
      </dgm:t>
    </dgm:pt>
    <dgm:pt modelId="{6F1B7CCF-128D-45C6-A89A-E2C2FFF56D10}">
      <dgm:prSet custT="1"/>
      <dgm:spPr/>
      <dgm:t>
        <a:bodyPr/>
        <a:lstStyle/>
        <a:p>
          <a:r>
            <a:rPr lang="ro-RO" sz="1100" dirty="0" smtClean="0">
              <a:solidFill>
                <a:schemeClr val="tx1"/>
              </a:solidFill>
            </a:rPr>
            <a:t>ATR ( Aviz Tehnic de Racordare)</a:t>
          </a:r>
          <a:endParaRPr lang="en-US" sz="1100" dirty="0">
            <a:solidFill>
              <a:schemeClr val="tx1"/>
            </a:solidFill>
          </a:endParaRPr>
        </a:p>
      </dgm:t>
    </dgm:pt>
    <dgm:pt modelId="{1992A849-BBE3-4348-A717-3F4F1BD5C316}" type="parTrans" cxnId="{E57A6A39-B254-4104-B67A-43E964951076}">
      <dgm:prSet/>
      <dgm:spPr/>
      <dgm:t>
        <a:bodyPr/>
        <a:lstStyle/>
        <a:p>
          <a:endParaRPr lang="en-US"/>
        </a:p>
      </dgm:t>
    </dgm:pt>
    <dgm:pt modelId="{4B2EB84E-DC97-481E-AC7D-0F90A20FBACB}" type="sibTrans" cxnId="{E57A6A39-B254-4104-B67A-43E964951076}">
      <dgm:prSet/>
      <dgm:spPr/>
      <dgm:t>
        <a:bodyPr/>
        <a:lstStyle/>
        <a:p>
          <a:endParaRPr lang="en-US"/>
        </a:p>
      </dgm:t>
    </dgm:pt>
    <dgm:pt modelId="{67CBE5B5-18E9-4348-89D8-5EFBC67124F6}" type="pres">
      <dgm:prSet presAssocID="{BA251217-0CB8-48CD-BB08-6D9DD542DB88}" presName="Name0" presStyleCnt="0">
        <dgm:presLayoutVars>
          <dgm:dir/>
          <dgm:animLvl val="lvl"/>
          <dgm:resizeHandles val="exact"/>
        </dgm:presLayoutVars>
      </dgm:prSet>
      <dgm:spPr/>
      <dgm:t>
        <a:bodyPr/>
        <a:lstStyle/>
        <a:p>
          <a:endParaRPr lang="en-US"/>
        </a:p>
      </dgm:t>
    </dgm:pt>
    <dgm:pt modelId="{DD9CE6D3-9383-408B-9108-0F0FF077979C}" type="pres">
      <dgm:prSet presAssocID="{BA251217-0CB8-48CD-BB08-6D9DD542DB88}" presName="tSp" presStyleCnt="0"/>
      <dgm:spPr/>
    </dgm:pt>
    <dgm:pt modelId="{7F2C6A73-9DEE-465D-924E-750E8A556681}" type="pres">
      <dgm:prSet presAssocID="{BA251217-0CB8-48CD-BB08-6D9DD542DB88}" presName="bSp" presStyleCnt="0"/>
      <dgm:spPr/>
    </dgm:pt>
    <dgm:pt modelId="{2ED00ACE-EC6D-4242-8FF3-3A6396EBA707}" type="pres">
      <dgm:prSet presAssocID="{BA251217-0CB8-48CD-BB08-6D9DD542DB88}" presName="process" presStyleCnt="0"/>
      <dgm:spPr/>
    </dgm:pt>
    <dgm:pt modelId="{B7976356-47FF-4733-BBFB-7DE01126DA24}" type="pres">
      <dgm:prSet presAssocID="{4A00650A-5F7F-4D94-837E-48D257633D0B}" presName="composite1" presStyleCnt="0"/>
      <dgm:spPr/>
    </dgm:pt>
    <dgm:pt modelId="{71E981CE-9396-45BB-9050-D60B4A5B29D9}" type="pres">
      <dgm:prSet presAssocID="{4A00650A-5F7F-4D94-837E-48D257633D0B}" presName="dummyNode1" presStyleLbl="node1" presStyleIdx="0" presStyleCnt="6"/>
      <dgm:spPr/>
    </dgm:pt>
    <dgm:pt modelId="{51917422-D64E-4242-BCAF-4902D59B7D2C}" type="pres">
      <dgm:prSet presAssocID="{4A00650A-5F7F-4D94-837E-48D257633D0B}" presName="childNode1" presStyleLbl="bgAcc1" presStyleIdx="0" presStyleCnt="6" custScaleX="95866" custScaleY="184197" custLinFactNeighborX="59082" custLinFactNeighborY="-21648">
        <dgm:presLayoutVars>
          <dgm:bulletEnabled val="1"/>
        </dgm:presLayoutVars>
      </dgm:prSet>
      <dgm:spPr/>
      <dgm:t>
        <a:bodyPr/>
        <a:lstStyle/>
        <a:p>
          <a:endParaRPr lang="en-US"/>
        </a:p>
      </dgm:t>
    </dgm:pt>
    <dgm:pt modelId="{4A6188F6-2C20-4AA8-B737-1D4F6F2E8F0D}" type="pres">
      <dgm:prSet presAssocID="{4A00650A-5F7F-4D94-837E-48D257633D0B}" presName="childNode1tx" presStyleLbl="bgAcc1" presStyleIdx="0" presStyleCnt="6">
        <dgm:presLayoutVars>
          <dgm:bulletEnabled val="1"/>
        </dgm:presLayoutVars>
      </dgm:prSet>
      <dgm:spPr/>
      <dgm:t>
        <a:bodyPr/>
        <a:lstStyle/>
        <a:p>
          <a:endParaRPr lang="en-US"/>
        </a:p>
      </dgm:t>
    </dgm:pt>
    <dgm:pt modelId="{59E91DC7-0A59-4740-A459-15BBDADB616C}" type="pres">
      <dgm:prSet presAssocID="{4A00650A-5F7F-4D94-837E-48D257633D0B}" presName="parentNode1" presStyleLbl="node1" presStyleIdx="0" presStyleCnt="6" custLinFactNeighborX="74278" custLinFactNeighborY="34344">
        <dgm:presLayoutVars>
          <dgm:chMax val="1"/>
          <dgm:bulletEnabled val="1"/>
        </dgm:presLayoutVars>
      </dgm:prSet>
      <dgm:spPr/>
      <dgm:t>
        <a:bodyPr/>
        <a:lstStyle/>
        <a:p>
          <a:endParaRPr lang="en-US"/>
        </a:p>
      </dgm:t>
    </dgm:pt>
    <dgm:pt modelId="{5CC42E73-D6FC-4D7A-BA28-792ACD53BC0E}" type="pres">
      <dgm:prSet presAssocID="{4A00650A-5F7F-4D94-837E-48D257633D0B}" presName="connSite1" presStyleCnt="0"/>
      <dgm:spPr/>
    </dgm:pt>
    <dgm:pt modelId="{2A5ADE76-F952-4EA1-9364-A37082838ECD}" type="pres">
      <dgm:prSet presAssocID="{DDC2A944-C03F-4FD7-B806-8F4C6F220D7E}" presName="Name9" presStyleLbl="sibTrans2D1" presStyleIdx="0" presStyleCnt="5" custAng="775772" custScaleX="69697" custLinFactNeighborX="12474" custLinFactNeighborY="9127"/>
      <dgm:spPr/>
      <dgm:t>
        <a:bodyPr/>
        <a:lstStyle/>
        <a:p>
          <a:endParaRPr lang="en-US"/>
        </a:p>
      </dgm:t>
    </dgm:pt>
    <dgm:pt modelId="{8810E05C-E5BF-4C8A-AF0B-DE258C4CA6CA}" type="pres">
      <dgm:prSet presAssocID="{EDCBCB0F-AAE7-4424-924B-14E662FAC365}" presName="composite2" presStyleCnt="0"/>
      <dgm:spPr/>
    </dgm:pt>
    <dgm:pt modelId="{5F57A044-79BD-4139-ACA4-938B9017AC5D}" type="pres">
      <dgm:prSet presAssocID="{EDCBCB0F-AAE7-4424-924B-14E662FAC365}" presName="dummyNode2" presStyleLbl="node1" presStyleIdx="0" presStyleCnt="6"/>
      <dgm:spPr/>
    </dgm:pt>
    <dgm:pt modelId="{3C958E26-396B-48D2-84FC-B0E1C6ED6B73}" type="pres">
      <dgm:prSet presAssocID="{EDCBCB0F-AAE7-4424-924B-14E662FAC365}" presName="childNode2" presStyleLbl="bgAcc1" presStyleIdx="1" presStyleCnt="6" custScaleY="171810" custLinFactNeighborX="71241" custLinFactNeighborY="-21648">
        <dgm:presLayoutVars>
          <dgm:bulletEnabled val="1"/>
        </dgm:presLayoutVars>
      </dgm:prSet>
      <dgm:spPr/>
      <dgm:t>
        <a:bodyPr/>
        <a:lstStyle/>
        <a:p>
          <a:endParaRPr lang="en-US"/>
        </a:p>
      </dgm:t>
    </dgm:pt>
    <dgm:pt modelId="{47221914-4104-4E06-8E7F-06FFD4DF5BDC}" type="pres">
      <dgm:prSet presAssocID="{EDCBCB0F-AAE7-4424-924B-14E662FAC365}" presName="childNode2tx" presStyleLbl="bgAcc1" presStyleIdx="1" presStyleCnt="6">
        <dgm:presLayoutVars>
          <dgm:bulletEnabled val="1"/>
        </dgm:presLayoutVars>
      </dgm:prSet>
      <dgm:spPr/>
      <dgm:t>
        <a:bodyPr/>
        <a:lstStyle/>
        <a:p>
          <a:endParaRPr lang="en-US"/>
        </a:p>
      </dgm:t>
    </dgm:pt>
    <dgm:pt modelId="{3A931BFC-8E18-4CB6-8F7C-EBE8F269C226}" type="pres">
      <dgm:prSet presAssocID="{EDCBCB0F-AAE7-4424-924B-14E662FAC365}" presName="parentNode2" presStyleLbl="node1" presStyleIdx="1" presStyleCnt="6" custLinFactNeighborX="94284" custLinFactNeighborY="-66926">
        <dgm:presLayoutVars>
          <dgm:chMax val="0"/>
          <dgm:bulletEnabled val="1"/>
        </dgm:presLayoutVars>
      </dgm:prSet>
      <dgm:spPr/>
      <dgm:t>
        <a:bodyPr/>
        <a:lstStyle/>
        <a:p>
          <a:endParaRPr lang="en-US"/>
        </a:p>
      </dgm:t>
    </dgm:pt>
    <dgm:pt modelId="{24129934-9EDB-406C-A408-2E791A17542C}" type="pres">
      <dgm:prSet presAssocID="{EDCBCB0F-AAE7-4424-924B-14E662FAC365}" presName="connSite2" presStyleCnt="0"/>
      <dgm:spPr/>
    </dgm:pt>
    <dgm:pt modelId="{B26FD085-8DB9-4739-A84C-BF91141F7732}" type="pres">
      <dgm:prSet presAssocID="{44678F1B-E80D-4ACA-A09D-7DB212D82A12}" presName="Name18" presStyleLbl="sibTrans2D1" presStyleIdx="1" presStyleCnt="5" custAng="702805" custScaleX="102146" custScaleY="111686" custLinFactNeighborX="8698" custLinFactNeighborY="12503"/>
      <dgm:spPr/>
      <dgm:t>
        <a:bodyPr/>
        <a:lstStyle/>
        <a:p>
          <a:endParaRPr lang="en-US"/>
        </a:p>
      </dgm:t>
    </dgm:pt>
    <dgm:pt modelId="{787CDF3D-C0E8-4961-B003-43AB6C644DE1}" type="pres">
      <dgm:prSet presAssocID="{796607E7-7E5A-4121-AADE-83491913E1EB}" presName="composite1" presStyleCnt="0"/>
      <dgm:spPr/>
    </dgm:pt>
    <dgm:pt modelId="{02506441-A0D4-4378-B84F-8ADF9132A652}" type="pres">
      <dgm:prSet presAssocID="{796607E7-7E5A-4121-AADE-83491913E1EB}" presName="dummyNode1" presStyleLbl="node1" presStyleIdx="1" presStyleCnt="6"/>
      <dgm:spPr/>
    </dgm:pt>
    <dgm:pt modelId="{560553AA-1710-44EC-983A-2B70DD594B5B}" type="pres">
      <dgm:prSet presAssocID="{796607E7-7E5A-4121-AADE-83491913E1EB}" presName="childNode1" presStyleLbl="bgAcc1" presStyleIdx="2" presStyleCnt="6" custScaleX="93538" custScaleY="53661" custLinFactNeighborX="72819" custLinFactNeighborY="-20957">
        <dgm:presLayoutVars>
          <dgm:bulletEnabled val="1"/>
        </dgm:presLayoutVars>
      </dgm:prSet>
      <dgm:spPr/>
      <dgm:t>
        <a:bodyPr/>
        <a:lstStyle/>
        <a:p>
          <a:endParaRPr lang="en-US"/>
        </a:p>
      </dgm:t>
    </dgm:pt>
    <dgm:pt modelId="{88067342-969D-4F00-B285-40842A7EFD28}" type="pres">
      <dgm:prSet presAssocID="{796607E7-7E5A-4121-AADE-83491913E1EB}" presName="childNode1tx" presStyleLbl="bgAcc1" presStyleIdx="2" presStyleCnt="6">
        <dgm:presLayoutVars>
          <dgm:bulletEnabled val="1"/>
        </dgm:presLayoutVars>
      </dgm:prSet>
      <dgm:spPr/>
      <dgm:t>
        <a:bodyPr/>
        <a:lstStyle/>
        <a:p>
          <a:endParaRPr lang="en-US"/>
        </a:p>
      </dgm:t>
    </dgm:pt>
    <dgm:pt modelId="{9A1B5DBD-971D-4010-A8B3-84BE8E3FF2AB}" type="pres">
      <dgm:prSet presAssocID="{796607E7-7E5A-4121-AADE-83491913E1EB}" presName="parentNode1" presStyleLbl="node1" presStyleIdx="2" presStyleCnt="6" custLinFactNeighborX="83464" custLinFactNeighborY="-68841">
        <dgm:presLayoutVars>
          <dgm:chMax val="1"/>
          <dgm:bulletEnabled val="1"/>
        </dgm:presLayoutVars>
      </dgm:prSet>
      <dgm:spPr/>
      <dgm:t>
        <a:bodyPr/>
        <a:lstStyle/>
        <a:p>
          <a:endParaRPr lang="en-US"/>
        </a:p>
      </dgm:t>
    </dgm:pt>
    <dgm:pt modelId="{767995FE-B93C-47E1-AAC2-BB3858D976B0}" type="pres">
      <dgm:prSet presAssocID="{796607E7-7E5A-4121-AADE-83491913E1EB}" presName="connSite1" presStyleCnt="0"/>
      <dgm:spPr/>
    </dgm:pt>
    <dgm:pt modelId="{A2B82920-D36D-4888-A204-F96091B56639}" type="pres">
      <dgm:prSet presAssocID="{7F5C8BE9-49AB-444A-A8EF-4E3F72A257BA}" presName="Name9" presStyleLbl="sibTrans2D1" presStyleIdx="2" presStyleCnt="5" custAng="902636" custScaleX="78738" custLinFactNeighborX="-5422" custLinFactNeighborY="13217"/>
      <dgm:spPr/>
      <dgm:t>
        <a:bodyPr/>
        <a:lstStyle/>
        <a:p>
          <a:endParaRPr lang="en-US"/>
        </a:p>
      </dgm:t>
    </dgm:pt>
    <dgm:pt modelId="{C2A98BAC-B539-404B-8080-A11A6114D849}" type="pres">
      <dgm:prSet presAssocID="{4E6B2B54-7BA7-4ACB-B1CB-CB151EDB9639}" presName="composite2" presStyleCnt="0"/>
      <dgm:spPr/>
    </dgm:pt>
    <dgm:pt modelId="{568925F7-603E-419B-B144-D666678AD4C5}" type="pres">
      <dgm:prSet presAssocID="{4E6B2B54-7BA7-4ACB-B1CB-CB151EDB9639}" presName="dummyNode2" presStyleLbl="node1" presStyleIdx="2" presStyleCnt="6"/>
      <dgm:spPr/>
    </dgm:pt>
    <dgm:pt modelId="{FB215AEE-B454-4835-BF0E-A99D2B90BDC9}" type="pres">
      <dgm:prSet presAssocID="{4E6B2B54-7BA7-4ACB-B1CB-CB151EDB9639}" presName="childNode2" presStyleLbl="bgAcc1" presStyleIdx="3" presStyleCnt="6" custScaleX="232542" custScaleY="212790" custLinFactNeighborX="70829" custLinFactNeighborY="-1502">
        <dgm:presLayoutVars>
          <dgm:bulletEnabled val="1"/>
        </dgm:presLayoutVars>
      </dgm:prSet>
      <dgm:spPr/>
      <dgm:t>
        <a:bodyPr/>
        <a:lstStyle/>
        <a:p>
          <a:endParaRPr lang="en-US"/>
        </a:p>
      </dgm:t>
    </dgm:pt>
    <dgm:pt modelId="{4330AA64-6908-403B-A4EE-5B336500AA57}" type="pres">
      <dgm:prSet presAssocID="{4E6B2B54-7BA7-4ACB-B1CB-CB151EDB9639}" presName="childNode2tx" presStyleLbl="bgAcc1" presStyleIdx="3" presStyleCnt="6">
        <dgm:presLayoutVars>
          <dgm:bulletEnabled val="1"/>
        </dgm:presLayoutVars>
      </dgm:prSet>
      <dgm:spPr/>
      <dgm:t>
        <a:bodyPr/>
        <a:lstStyle/>
        <a:p>
          <a:endParaRPr lang="en-US"/>
        </a:p>
      </dgm:t>
    </dgm:pt>
    <dgm:pt modelId="{F73AB4AE-9F15-43F1-AA25-14BC3D775B4E}" type="pres">
      <dgm:prSet presAssocID="{4E6B2B54-7BA7-4ACB-B1CB-CB151EDB9639}" presName="parentNode2" presStyleLbl="node1" presStyleIdx="3" presStyleCnt="6" custScaleX="129951" custScaleY="139639" custLinFactX="53084" custLinFactNeighborX="100000" custLinFactNeighborY="-98758">
        <dgm:presLayoutVars>
          <dgm:chMax val="0"/>
          <dgm:bulletEnabled val="1"/>
        </dgm:presLayoutVars>
      </dgm:prSet>
      <dgm:spPr/>
      <dgm:t>
        <a:bodyPr/>
        <a:lstStyle/>
        <a:p>
          <a:endParaRPr lang="en-US"/>
        </a:p>
      </dgm:t>
    </dgm:pt>
    <dgm:pt modelId="{CE7D3EB2-623A-48B0-9AD3-920B84D0F8B2}" type="pres">
      <dgm:prSet presAssocID="{4E6B2B54-7BA7-4ACB-B1CB-CB151EDB9639}" presName="connSite2" presStyleCnt="0"/>
      <dgm:spPr/>
    </dgm:pt>
    <dgm:pt modelId="{4772FBE5-A812-40C1-ABA9-5D8E10E1487C}" type="pres">
      <dgm:prSet presAssocID="{78CF3ECD-1046-49BD-8649-661CEE79C7F3}" presName="Name18" presStyleLbl="sibTrans2D1" presStyleIdx="3" presStyleCnt="5" custLinFactNeighborX="-2531" custLinFactNeighborY="10850"/>
      <dgm:spPr/>
      <dgm:t>
        <a:bodyPr/>
        <a:lstStyle/>
        <a:p>
          <a:endParaRPr lang="en-US"/>
        </a:p>
      </dgm:t>
    </dgm:pt>
    <dgm:pt modelId="{E4BAEF86-7D80-4F0B-87B7-F1C7C78CDB83}" type="pres">
      <dgm:prSet presAssocID="{9A52F300-57BD-4397-9577-D520CA499FC9}" presName="composite1" presStyleCnt="0"/>
      <dgm:spPr/>
    </dgm:pt>
    <dgm:pt modelId="{54499A1F-2C3B-4AFE-ACFD-16E3477BB0F3}" type="pres">
      <dgm:prSet presAssocID="{9A52F300-57BD-4397-9577-D520CA499FC9}" presName="dummyNode1" presStyleLbl="node1" presStyleIdx="3" presStyleCnt="6"/>
      <dgm:spPr/>
    </dgm:pt>
    <dgm:pt modelId="{BDF46AB1-3F2E-47AB-B2D3-A9CDBDD66CBD}" type="pres">
      <dgm:prSet presAssocID="{9A52F300-57BD-4397-9577-D520CA499FC9}" presName="childNode1" presStyleLbl="bgAcc1" presStyleIdx="4" presStyleCnt="6" custScaleX="112652" custScaleY="86585" custLinFactX="1527" custLinFactY="-32109" custLinFactNeighborX="100000" custLinFactNeighborY="-100000">
        <dgm:presLayoutVars>
          <dgm:bulletEnabled val="1"/>
        </dgm:presLayoutVars>
      </dgm:prSet>
      <dgm:spPr/>
      <dgm:t>
        <a:bodyPr/>
        <a:lstStyle/>
        <a:p>
          <a:endParaRPr lang="en-US"/>
        </a:p>
      </dgm:t>
    </dgm:pt>
    <dgm:pt modelId="{5CD15E22-EA20-4905-9C24-4D158A27F40D}" type="pres">
      <dgm:prSet presAssocID="{9A52F300-57BD-4397-9577-D520CA499FC9}" presName="childNode1tx" presStyleLbl="bgAcc1" presStyleIdx="4" presStyleCnt="6">
        <dgm:presLayoutVars>
          <dgm:bulletEnabled val="1"/>
        </dgm:presLayoutVars>
      </dgm:prSet>
      <dgm:spPr/>
      <dgm:t>
        <a:bodyPr/>
        <a:lstStyle/>
        <a:p>
          <a:endParaRPr lang="en-US"/>
        </a:p>
      </dgm:t>
    </dgm:pt>
    <dgm:pt modelId="{3407B937-6D1C-4069-9B43-B22329FF271D}" type="pres">
      <dgm:prSet presAssocID="{9A52F300-57BD-4397-9577-D520CA499FC9}" presName="parentNode1" presStyleLbl="node1" presStyleIdx="4" presStyleCnt="6" custLinFactX="16561" custLinFactY="-103117" custLinFactNeighborX="100000" custLinFactNeighborY="-200000">
        <dgm:presLayoutVars>
          <dgm:chMax val="1"/>
          <dgm:bulletEnabled val="1"/>
        </dgm:presLayoutVars>
      </dgm:prSet>
      <dgm:spPr/>
      <dgm:t>
        <a:bodyPr/>
        <a:lstStyle/>
        <a:p>
          <a:endParaRPr lang="en-US"/>
        </a:p>
      </dgm:t>
    </dgm:pt>
    <dgm:pt modelId="{3F22D938-5471-448B-AD70-68394A796BAF}" type="pres">
      <dgm:prSet presAssocID="{9A52F300-57BD-4397-9577-D520CA499FC9}" presName="connSite1" presStyleCnt="0"/>
      <dgm:spPr/>
    </dgm:pt>
    <dgm:pt modelId="{BE35F44D-F6FF-4821-B2AA-BB91DCAF9EC6}" type="pres">
      <dgm:prSet presAssocID="{EBC33455-A377-4B81-9497-3731C2436FA5}" presName="Name9" presStyleLbl="sibTrans2D1" presStyleIdx="4" presStyleCnt="5" custAng="15484332" custScaleX="94605" custLinFactNeighborX="-51375" custLinFactNeighborY="1141"/>
      <dgm:spPr/>
      <dgm:t>
        <a:bodyPr/>
        <a:lstStyle/>
        <a:p>
          <a:endParaRPr lang="en-US"/>
        </a:p>
      </dgm:t>
    </dgm:pt>
    <dgm:pt modelId="{40E9F32A-8DEE-4FBA-BF89-9CCC952CBFC8}" type="pres">
      <dgm:prSet presAssocID="{4C52EEB0-60E2-4489-A872-B8097777B672}" presName="composite2" presStyleCnt="0"/>
      <dgm:spPr/>
    </dgm:pt>
    <dgm:pt modelId="{CFDB282F-948B-406B-91E1-14B937B747ED}" type="pres">
      <dgm:prSet presAssocID="{4C52EEB0-60E2-4489-A872-B8097777B672}" presName="dummyNode2" presStyleLbl="node1" presStyleIdx="4" presStyleCnt="6"/>
      <dgm:spPr/>
    </dgm:pt>
    <dgm:pt modelId="{30E728B6-2246-4FD5-BEFE-3D3990610F14}" type="pres">
      <dgm:prSet presAssocID="{4C52EEB0-60E2-4489-A872-B8097777B672}" presName="childNode2" presStyleLbl="bgAcc1" presStyleIdx="5" presStyleCnt="6" custScaleX="134537" custScaleY="73929" custLinFactNeighborX="-44529" custLinFactNeighborY="65265">
        <dgm:presLayoutVars>
          <dgm:bulletEnabled val="1"/>
        </dgm:presLayoutVars>
      </dgm:prSet>
      <dgm:spPr/>
      <dgm:t>
        <a:bodyPr/>
        <a:lstStyle/>
        <a:p>
          <a:endParaRPr lang="en-US"/>
        </a:p>
      </dgm:t>
    </dgm:pt>
    <dgm:pt modelId="{1D57F477-A97F-476C-8873-D75AB27169DE}" type="pres">
      <dgm:prSet presAssocID="{4C52EEB0-60E2-4489-A872-B8097777B672}" presName="childNode2tx" presStyleLbl="bgAcc1" presStyleIdx="5" presStyleCnt="6">
        <dgm:presLayoutVars>
          <dgm:bulletEnabled val="1"/>
        </dgm:presLayoutVars>
      </dgm:prSet>
      <dgm:spPr/>
      <dgm:t>
        <a:bodyPr/>
        <a:lstStyle/>
        <a:p>
          <a:endParaRPr lang="en-US"/>
        </a:p>
      </dgm:t>
    </dgm:pt>
    <dgm:pt modelId="{8FDD9BC1-9732-44B5-999B-05E0CA6EEA4B}" type="pres">
      <dgm:prSet presAssocID="{4C52EEB0-60E2-4489-A872-B8097777B672}" presName="parentNode2" presStyleLbl="node1" presStyleIdx="5" presStyleCnt="6" custLinFactY="52286" custLinFactNeighborX="-50095" custLinFactNeighborY="100000">
        <dgm:presLayoutVars>
          <dgm:chMax val="0"/>
          <dgm:bulletEnabled val="1"/>
        </dgm:presLayoutVars>
      </dgm:prSet>
      <dgm:spPr/>
      <dgm:t>
        <a:bodyPr/>
        <a:lstStyle/>
        <a:p>
          <a:endParaRPr lang="en-US"/>
        </a:p>
      </dgm:t>
    </dgm:pt>
    <dgm:pt modelId="{B0720A74-178B-42E2-B3BB-2C0A39358CEA}" type="pres">
      <dgm:prSet presAssocID="{4C52EEB0-60E2-4489-A872-B8097777B672}" presName="connSite2" presStyleCnt="0"/>
      <dgm:spPr/>
    </dgm:pt>
  </dgm:ptLst>
  <dgm:cxnLst>
    <dgm:cxn modelId="{9390F9E4-8850-4E4C-BEB8-FD7282E7B0E9}" srcId="{4A00650A-5F7F-4D94-837E-48D257633D0B}" destId="{16192A10-D157-4127-8C5F-9511CD19B4E0}" srcOrd="0" destOrd="0" parTransId="{118969D1-6042-4252-B0C5-108B59071701}" sibTransId="{E4FBE837-E5C2-49A4-97B7-B29B3C55C5FA}"/>
    <dgm:cxn modelId="{D9E8CAFD-2857-4354-9BA6-EB678C75BF29}" type="presOf" srcId="{4E6B2B54-7BA7-4ACB-B1CB-CB151EDB9639}" destId="{F73AB4AE-9F15-43F1-AA25-14BC3D775B4E}" srcOrd="0" destOrd="0" presId="urn:microsoft.com/office/officeart/2005/8/layout/hProcess4"/>
    <dgm:cxn modelId="{6A377A9B-76ED-4CC6-96F4-99331DCB3535}" type="presOf" srcId="{B961D724-6CE2-4887-B1AD-BE50C8D5F2E6}" destId="{3C958E26-396B-48D2-84FC-B0E1C6ED6B73}" srcOrd="0" destOrd="1" presId="urn:microsoft.com/office/officeart/2005/8/layout/hProcess4"/>
    <dgm:cxn modelId="{10E5A2A3-C7F5-4C46-ACF6-61BA6C19CA73}" type="presOf" srcId="{36C4F9C3-69B9-44B9-9040-3781D6C2B732}" destId="{560553AA-1710-44EC-983A-2B70DD594B5B}" srcOrd="0" destOrd="0" presId="urn:microsoft.com/office/officeart/2005/8/layout/hProcess4"/>
    <dgm:cxn modelId="{B0D6186D-B1D1-47D8-82F6-D226C1D51F85}" type="presOf" srcId="{BEE7896F-431C-41FC-B252-7AEF674644B6}" destId="{4330AA64-6908-403B-A4EE-5B336500AA57}" srcOrd="1" destOrd="4" presId="urn:microsoft.com/office/officeart/2005/8/layout/hProcess4"/>
    <dgm:cxn modelId="{7274E98B-9AFE-4140-BDC4-78D61D23AD1D}" type="presOf" srcId="{855D8FC8-7A5F-458B-85E7-8FB009FCD7C7}" destId="{4330AA64-6908-403B-A4EE-5B336500AA57}" srcOrd="1" destOrd="0" presId="urn:microsoft.com/office/officeart/2005/8/layout/hProcess4"/>
    <dgm:cxn modelId="{704E95F4-5BE2-4CED-867D-BF0976BA1096}" type="presOf" srcId="{6EC4D419-4A30-496B-B977-312EDF16EB4A}" destId="{BDF46AB1-3F2E-47AB-B2D3-A9CDBDD66CBD}" srcOrd="0" destOrd="0" presId="urn:microsoft.com/office/officeart/2005/8/layout/hProcess4"/>
    <dgm:cxn modelId="{39A69DD4-947A-4A16-8459-E50AA8A4B548}" type="presOf" srcId="{78CF3ECD-1046-49BD-8649-661CEE79C7F3}" destId="{4772FBE5-A812-40C1-ABA9-5D8E10E1487C}" srcOrd="0" destOrd="0" presId="urn:microsoft.com/office/officeart/2005/8/layout/hProcess4"/>
    <dgm:cxn modelId="{6F20943A-714C-4CE5-BBA9-00C6CD52FDF4}" type="presOf" srcId="{2651FFC4-6E19-41B0-8228-406F26D4D127}" destId="{FB215AEE-B454-4835-BF0E-A99D2B90BDC9}" srcOrd="0" destOrd="2" presId="urn:microsoft.com/office/officeart/2005/8/layout/hProcess4"/>
    <dgm:cxn modelId="{BA00ADAA-3350-48CF-A903-940467D54DFC}" srcId="{BA251217-0CB8-48CD-BB08-6D9DD542DB88}" destId="{4A00650A-5F7F-4D94-837E-48D257633D0B}" srcOrd="0" destOrd="0" parTransId="{89B2B571-F3AD-4776-857B-26440FD13980}" sibTransId="{DDC2A944-C03F-4FD7-B806-8F4C6F220D7E}"/>
    <dgm:cxn modelId="{FA552BD5-B9E2-465F-BCFE-38BD792B2137}" type="presOf" srcId="{36C4F9C3-69B9-44B9-9040-3781D6C2B732}" destId="{88067342-969D-4F00-B285-40842A7EFD28}" srcOrd="1" destOrd="0" presId="urn:microsoft.com/office/officeart/2005/8/layout/hProcess4"/>
    <dgm:cxn modelId="{52A9289D-442B-4AE9-851C-EF0354DD4D30}" type="presOf" srcId="{866C32A1-03EE-4269-9E40-B67D13A26514}" destId="{1D57F477-A97F-476C-8873-D75AB27169DE}" srcOrd="1" destOrd="0" presId="urn:microsoft.com/office/officeart/2005/8/layout/hProcess4"/>
    <dgm:cxn modelId="{AD5CF592-A465-47E2-86C0-09377894963D}" srcId="{EDCBCB0F-AAE7-4424-924B-14E662FAC365}" destId="{80C8EA84-8A6E-4145-B87D-A2ABC99C9B34}" srcOrd="0" destOrd="0" parTransId="{2E059F6D-0443-421B-B13F-F63D2939AE1C}" sibTransId="{EB95C7D5-B851-4002-A258-6BBBA3BBC22E}"/>
    <dgm:cxn modelId="{FA54C537-2A8D-4285-83A7-F3DED44356A1}" srcId="{796607E7-7E5A-4121-AADE-83491913E1EB}" destId="{36C4F9C3-69B9-44B9-9040-3781D6C2B732}" srcOrd="0" destOrd="0" parTransId="{409E35E5-516C-4A37-A3DC-7FE50E4F25F2}" sibTransId="{88A4FCC5-A366-4684-A2BB-F8F3F8599821}"/>
    <dgm:cxn modelId="{1473C3BA-29DC-4494-BA7B-9EC0FDA5984F}" srcId="{4C52EEB0-60E2-4489-A872-B8097777B672}" destId="{866C32A1-03EE-4269-9E40-B67D13A26514}" srcOrd="0" destOrd="0" parTransId="{26FF3CEB-C40F-42F0-9F39-7DBCB9C11ED8}" sibTransId="{A132A5F9-35FC-4C86-A4A6-F9EA46AD1D8A}"/>
    <dgm:cxn modelId="{3325E12C-B68D-4B81-AB6C-25069FD05215}" type="presOf" srcId="{9353E15C-08E8-4C28-9F81-C9B46CD70DB5}" destId="{FB215AEE-B454-4835-BF0E-A99D2B90BDC9}" srcOrd="0" destOrd="1" presId="urn:microsoft.com/office/officeart/2005/8/layout/hProcess4"/>
    <dgm:cxn modelId="{3916D258-46AB-46C1-97DE-D82234CB0DBA}" type="presOf" srcId="{3BE0904E-D220-40CC-90AE-547CFB2C3489}" destId="{51917422-D64E-4242-BCAF-4902D59B7D2C}" srcOrd="0" destOrd="2" presId="urn:microsoft.com/office/officeart/2005/8/layout/hProcess4"/>
    <dgm:cxn modelId="{E57A6A39-B254-4104-B67A-43E964951076}" srcId="{EDCBCB0F-AAE7-4424-924B-14E662FAC365}" destId="{6F1B7CCF-128D-45C6-A89A-E2C2FFF56D10}" srcOrd="2" destOrd="0" parTransId="{1992A849-BBE3-4348-A717-3F4F1BD5C316}" sibTransId="{4B2EB84E-DC97-481E-AC7D-0F90A20FBACB}"/>
    <dgm:cxn modelId="{1ECDD13F-50BF-43F7-9EC3-842A4AC08F66}" srcId="{4E6B2B54-7BA7-4ACB-B1CB-CB151EDB9639}" destId="{855D8FC8-7A5F-458B-85E7-8FB009FCD7C7}" srcOrd="0" destOrd="0" parTransId="{8A3759A2-ECC9-4390-8CA9-F8F3DD906F73}" sibTransId="{4F5ACA8D-5058-4283-8D61-FC3B30BDDBBF}"/>
    <dgm:cxn modelId="{B187BFD9-B9E2-4978-AEC6-29AA01E12E82}" type="presOf" srcId="{6F1B7CCF-128D-45C6-A89A-E2C2FFF56D10}" destId="{3C958E26-396B-48D2-84FC-B0E1C6ED6B73}" srcOrd="0" destOrd="2" presId="urn:microsoft.com/office/officeart/2005/8/layout/hProcess4"/>
    <dgm:cxn modelId="{98566D87-5F63-4308-9DF4-444BC622F62C}" type="presOf" srcId="{80C8EA84-8A6E-4145-B87D-A2ABC99C9B34}" destId="{47221914-4104-4E06-8E7F-06FFD4DF5BDC}" srcOrd="1" destOrd="0" presId="urn:microsoft.com/office/officeart/2005/8/layout/hProcess4"/>
    <dgm:cxn modelId="{57585F99-C6EC-4E51-98B8-EC5A8E8354F1}" type="presOf" srcId="{16192A10-D157-4127-8C5F-9511CD19B4E0}" destId="{51917422-D64E-4242-BCAF-4902D59B7D2C}" srcOrd="0" destOrd="0" presId="urn:microsoft.com/office/officeart/2005/8/layout/hProcess4"/>
    <dgm:cxn modelId="{CAF89D87-A7DC-45CF-9422-66953B644346}" srcId="{4E6B2B54-7BA7-4ACB-B1CB-CB151EDB9639}" destId="{9353E15C-08E8-4C28-9F81-C9B46CD70DB5}" srcOrd="1" destOrd="0" parTransId="{7EC2A317-8933-4881-A40F-0FC7CA5C8552}" sibTransId="{0D1F7BC7-E6C6-4C08-B3B4-B27046238532}"/>
    <dgm:cxn modelId="{F66E134A-BD5E-437E-991D-2FCA3EB77F61}" srcId="{BA251217-0CB8-48CD-BB08-6D9DD542DB88}" destId="{796607E7-7E5A-4121-AADE-83491913E1EB}" srcOrd="2" destOrd="0" parTransId="{585C6793-3FDB-41C2-BFF8-3CC67C67719A}" sibTransId="{7F5C8BE9-49AB-444A-A8EF-4E3F72A257BA}"/>
    <dgm:cxn modelId="{F024B80E-67B6-4462-91ED-B66A545CB5C1}" srcId="{4A00650A-5F7F-4D94-837E-48D257633D0B}" destId="{6AF1B67A-C8AA-4DD5-A5EB-2C765EBC6C95}" srcOrd="1" destOrd="0" parTransId="{DC5E873D-610A-4862-A65F-EC19244D2D22}" sibTransId="{41D360AD-DE9E-4EC8-B18D-6E84BAF167BA}"/>
    <dgm:cxn modelId="{DF9C69A4-DAEE-4FFC-B695-463BDC0DCA0B}" type="presOf" srcId="{2651FFC4-6E19-41B0-8228-406F26D4D127}" destId="{4330AA64-6908-403B-A4EE-5B336500AA57}" srcOrd="1" destOrd="2" presId="urn:microsoft.com/office/officeart/2005/8/layout/hProcess4"/>
    <dgm:cxn modelId="{8B30E640-0B67-47C2-ACF0-6BDF057CBC75}" srcId="{BA251217-0CB8-48CD-BB08-6D9DD542DB88}" destId="{9A52F300-57BD-4397-9577-D520CA499FC9}" srcOrd="4" destOrd="0" parTransId="{0891CD6A-E95A-4E3A-962B-1F5EC0EAC6B2}" sibTransId="{EBC33455-A377-4B81-9497-3731C2436FA5}"/>
    <dgm:cxn modelId="{1666E89D-0B19-4E84-918A-8B8626A9A767}" type="presOf" srcId="{4A00650A-5F7F-4D94-837E-48D257633D0B}" destId="{59E91DC7-0A59-4740-A459-15BBDADB616C}" srcOrd="0" destOrd="0" presId="urn:microsoft.com/office/officeart/2005/8/layout/hProcess4"/>
    <dgm:cxn modelId="{6D51B0C1-E1D4-4D14-8225-07F283794F05}" type="presOf" srcId="{B961D724-6CE2-4887-B1AD-BE50C8D5F2E6}" destId="{47221914-4104-4E06-8E7F-06FFD4DF5BDC}" srcOrd="1" destOrd="1" presId="urn:microsoft.com/office/officeart/2005/8/layout/hProcess4"/>
    <dgm:cxn modelId="{B0E568B7-7D3C-45EB-AE79-5F50596C693D}" type="presOf" srcId="{6F1B7CCF-128D-45C6-A89A-E2C2FFF56D10}" destId="{47221914-4104-4E06-8E7F-06FFD4DF5BDC}" srcOrd="1" destOrd="2" presId="urn:microsoft.com/office/officeart/2005/8/layout/hProcess4"/>
    <dgm:cxn modelId="{2CA98087-0CC2-4659-BE60-2A7B114D015C}" type="presOf" srcId="{6AF1B67A-C8AA-4DD5-A5EB-2C765EBC6C95}" destId="{51917422-D64E-4242-BCAF-4902D59B7D2C}" srcOrd="0" destOrd="1" presId="urn:microsoft.com/office/officeart/2005/8/layout/hProcess4"/>
    <dgm:cxn modelId="{6652D8B5-D668-404F-A358-2393A671A58C}" type="presOf" srcId="{80C8EA84-8A6E-4145-B87D-A2ABC99C9B34}" destId="{3C958E26-396B-48D2-84FC-B0E1C6ED6B73}" srcOrd="0" destOrd="0" presId="urn:microsoft.com/office/officeart/2005/8/layout/hProcess4"/>
    <dgm:cxn modelId="{FAAAFAF5-51FA-4337-8C54-658457216193}" type="presOf" srcId="{EDCBCB0F-AAE7-4424-924B-14E662FAC365}" destId="{3A931BFC-8E18-4CB6-8F7C-EBE8F269C226}" srcOrd="0" destOrd="0" presId="urn:microsoft.com/office/officeart/2005/8/layout/hProcess4"/>
    <dgm:cxn modelId="{8DE36E7C-E600-4014-812F-AC78897360CB}" srcId="{4E6B2B54-7BA7-4ACB-B1CB-CB151EDB9639}" destId="{BEE7896F-431C-41FC-B252-7AEF674644B6}" srcOrd="4" destOrd="0" parTransId="{AD042ED6-0210-4760-841F-9BC4CF44E48D}" sibTransId="{10CBC6EC-E4B9-40B1-8D26-A044241695AA}"/>
    <dgm:cxn modelId="{0768C665-F420-4269-B720-DA0D0DFEC3E9}" srcId="{BA251217-0CB8-48CD-BB08-6D9DD542DB88}" destId="{4C52EEB0-60E2-4489-A872-B8097777B672}" srcOrd="5" destOrd="0" parTransId="{5C7AD647-4753-420D-A026-F7600C160FD3}" sibTransId="{AE3AD161-125E-47B8-9E3E-4C9DF4B08EB4}"/>
    <dgm:cxn modelId="{DE396F76-3E86-47D6-818F-888C0E1AD64B}" srcId="{BA251217-0CB8-48CD-BB08-6D9DD542DB88}" destId="{4E6B2B54-7BA7-4ACB-B1CB-CB151EDB9639}" srcOrd="3" destOrd="0" parTransId="{AE1F7470-8B87-488B-AC32-F748512FF86B}" sibTransId="{78CF3ECD-1046-49BD-8649-661CEE79C7F3}"/>
    <dgm:cxn modelId="{73AABFDF-0C50-4ED0-AEFB-5522C6D49425}" srcId="{BA251217-0CB8-48CD-BB08-6D9DD542DB88}" destId="{EDCBCB0F-AAE7-4424-924B-14E662FAC365}" srcOrd="1" destOrd="0" parTransId="{990AB888-935C-435B-8533-79CFE2DCDEAB}" sibTransId="{44678F1B-E80D-4ACA-A09D-7DB212D82A12}"/>
    <dgm:cxn modelId="{51D5E1ED-6D99-4097-A307-F7A33CDF9B9C}" type="presOf" srcId="{7F5C8BE9-49AB-444A-A8EF-4E3F72A257BA}" destId="{A2B82920-D36D-4888-A204-F96091B56639}" srcOrd="0" destOrd="0" presId="urn:microsoft.com/office/officeart/2005/8/layout/hProcess4"/>
    <dgm:cxn modelId="{2F7BC1D2-6729-40D8-B576-B2D6A18124D1}" type="presOf" srcId="{A8D08456-1E63-4AC3-84DC-9EAE3AC53956}" destId="{4330AA64-6908-403B-A4EE-5B336500AA57}" srcOrd="1" destOrd="3" presId="urn:microsoft.com/office/officeart/2005/8/layout/hProcess4"/>
    <dgm:cxn modelId="{968FB06D-FA35-4181-92D2-B2DE413FFD7A}" type="presOf" srcId="{9353E15C-08E8-4C28-9F81-C9B46CD70DB5}" destId="{4330AA64-6908-403B-A4EE-5B336500AA57}" srcOrd="1" destOrd="1" presId="urn:microsoft.com/office/officeart/2005/8/layout/hProcess4"/>
    <dgm:cxn modelId="{ED8F5DDC-61F0-4F77-9EEA-9D1754B69C8A}" srcId="{9A52F300-57BD-4397-9577-D520CA499FC9}" destId="{6EC4D419-4A30-496B-B977-312EDF16EB4A}" srcOrd="0" destOrd="0" parTransId="{07EE8A5C-B77F-497A-AAB9-679D6B481F18}" sibTransId="{DF3CF2D2-33E2-42D9-B5EE-10A3477EC6CC}"/>
    <dgm:cxn modelId="{CBB1590D-CEC4-40A0-8C30-068FBE3A83EA}" type="presOf" srcId="{866C32A1-03EE-4269-9E40-B67D13A26514}" destId="{30E728B6-2246-4FD5-BEFE-3D3990610F14}" srcOrd="0" destOrd="0" presId="urn:microsoft.com/office/officeart/2005/8/layout/hProcess4"/>
    <dgm:cxn modelId="{D37BDC5F-122C-400A-840D-01587FD183F1}" type="presOf" srcId="{BEE7896F-431C-41FC-B252-7AEF674644B6}" destId="{FB215AEE-B454-4835-BF0E-A99D2B90BDC9}" srcOrd="0" destOrd="4" presId="urn:microsoft.com/office/officeart/2005/8/layout/hProcess4"/>
    <dgm:cxn modelId="{47F4D396-4D38-4762-A6FC-F047CF6F046F}" srcId="{4E6B2B54-7BA7-4ACB-B1CB-CB151EDB9639}" destId="{2651FFC4-6E19-41B0-8228-406F26D4D127}" srcOrd="2" destOrd="0" parTransId="{93726A80-250C-4E38-8C55-9C937DF332FD}" sibTransId="{E19ACD5B-A1B6-4377-859E-1CD0C7D86399}"/>
    <dgm:cxn modelId="{E7456369-74BA-4411-BDA8-9AC1CA6E20DD}" srcId="{EDCBCB0F-AAE7-4424-924B-14E662FAC365}" destId="{B961D724-6CE2-4887-B1AD-BE50C8D5F2E6}" srcOrd="1" destOrd="0" parTransId="{3E769493-1BA5-46A2-A777-2023BFAAB40E}" sibTransId="{E6C0D2DC-1E3F-4024-94FC-78F94B9AA6D1}"/>
    <dgm:cxn modelId="{44CDED60-D0DC-432E-AA63-1C2034BE2F08}" srcId="{4A00650A-5F7F-4D94-837E-48D257633D0B}" destId="{3BE0904E-D220-40CC-90AE-547CFB2C3489}" srcOrd="2" destOrd="0" parTransId="{E3B0244E-43BD-43F1-8FA3-DDD2EE984984}" sibTransId="{53D3611B-4273-4E1E-BFB7-C9B28820B286}"/>
    <dgm:cxn modelId="{81E058B3-0313-4F9D-84D8-557516964A81}" type="presOf" srcId="{BA251217-0CB8-48CD-BB08-6D9DD542DB88}" destId="{67CBE5B5-18E9-4348-89D8-5EFBC67124F6}" srcOrd="0" destOrd="0" presId="urn:microsoft.com/office/officeart/2005/8/layout/hProcess4"/>
    <dgm:cxn modelId="{0B5F0BED-6E1C-43F2-BB0B-0F2F1D3A6E33}" type="presOf" srcId="{44678F1B-E80D-4ACA-A09D-7DB212D82A12}" destId="{B26FD085-8DB9-4739-A84C-BF91141F7732}" srcOrd="0" destOrd="0" presId="urn:microsoft.com/office/officeart/2005/8/layout/hProcess4"/>
    <dgm:cxn modelId="{E0D9DF31-BABD-4CFC-AB2E-84953910B17D}" type="presOf" srcId="{4C52EEB0-60E2-4489-A872-B8097777B672}" destId="{8FDD9BC1-9732-44B5-999B-05E0CA6EEA4B}" srcOrd="0" destOrd="0" presId="urn:microsoft.com/office/officeart/2005/8/layout/hProcess4"/>
    <dgm:cxn modelId="{100FD943-9FE5-4B33-8506-1C5412DA4ADA}" type="presOf" srcId="{A8D08456-1E63-4AC3-84DC-9EAE3AC53956}" destId="{FB215AEE-B454-4835-BF0E-A99D2B90BDC9}" srcOrd="0" destOrd="3" presId="urn:microsoft.com/office/officeart/2005/8/layout/hProcess4"/>
    <dgm:cxn modelId="{A9E41222-502A-4748-96A7-3D4BC36D60BB}" type="presOf" srcId="{EBC33455-A377-4B81-9497-3731C2436FA5}" destId="{BE35F44D-F6FF-4821-B2AA-BB91DCAF9EC6}" srcOrd="0" destOrd="0" presId="urn:microsoft.com/office/officeart/2005/8/layout/hProcess4"/>
    <dgm:cxn modelId="{EA391DDD-841B-4DFC-99D5-AACF04E400C4}" srcId="{4E6B2B54-7BA7-4ACB-B1CB-CB151EDB9639}" destId="{A8D08456-1E63-4AC3-84DC-9EAE3AC53956}" srcOrd="3" destOrd="0" parTransId="{8B08835E-4F29-4346-BF50-CF3A443A5F6C}" sibTransId="{09E964AD-BDD4-47C0-AD47-916A8B710F85}"/>
    <dgm:cxn modelId="{229778A5-2F5C-4C39-8EFE-680A33DA2F87}" type="presOf" srcId="{9A52F300-57BD-4397-9577-D520CA499FC9}" destId="{3407B937-6D1C-4069-9B43-B22329FF271D}" srcOrd="0" destOrd="0" presId="urn:microsoft.com/office/officeart/2005/8/layout/hProcess4"/>
    <dgm:cxn modelId="{4DCA908E-2C39-4495-861D-06F12B2069C9}" type="presOf" srcId="{855D8FC8-7A5F-458B-85E7-8FB009FCD7C7}" destId="{FB215AEE-B454-4835-BF0E-A99D2B90BDC9}" srcOrd="0" destOrd="0" presId="urn:microsoft.com/office/officeart/2005/8/layout/hProcess4"/>
    <dgm:cxn modelId="{1FCE0A0A-9997-41DB-94CF-A40E87C871A9}" type="presOf" srcId="{796607E7-7E5A-4121-AADE-83491913E1EB}" destId="{9A1B5DBD-971D-4010-A8B3-84BE8E3FF2AB}" srcOrd="0" destOrd="0" presId="urn:microsoft.com/office/officeart/2005/8/layout/hProcess4"/>
    <dgm:cxn modelId="{2643EB71-70BA-4ECD-9ADD-B92AA5461BD0}" type="presOf" srcId="{6EC4D419-4A30-496B-B977-312EDF16EB4A}" destId="{5CD15E22-EA20-4905-9C24-4D158A27F40D}" srcOrd="1" destOrd="0" presId="urn:microsoft.com/office/officeart/2005/8/layout/hProcess4"/>
    <dgm:cxn modelId="{168FE064-BC14-46A2-BB93-14CBA9D99941}" type="presOf" srcId="{DDC2A944-C03F-4FD7-B806-8F4C6F220D7E}" destId="{2A5ADE76-F952-4EA1-9364-A37082838ECD}" srcOrd="0" destOrd="0" presId="urn:microsoft.com/office/officeart/2005/8/layout/hProcess4"/>
    <dgm:cxn modelId="{D5B90578-67E3-4678-93D4-0D0BF9648475}" type="presOf" srcId="{6AF1B67A-C8AA-4DD5-A5EB-2C765EBC6C95}" destId="{4A6188F6-2C20-4AA8-B737-1D4F6F2E8F0D}" srcOrd="1" destOrd="1" presId="urn:microsoft.com/office/officeart/2005/8/layout/hProcess4"/>
    <dgm:cxn modelId="{69270CA3-C2DA-424E-9763-30BCBAD263A0}" type="presOf" srcId="{16192A10-D157-4127-8C5F-9511CD19B4E0}" destId="{4A6188F6-2C20-4AA8-B737-1D4F6F2E8F0D}" srcOrd="1" destOrd="0" presId="urn:microsoft.com/office/officeart/2005/8/layout/hProcess4"/>
    <dgm:cxn modelId="{97CDF74D-A430-4CD0-8565-CAD154F7AC71}" type="presOf" srcId="{3BE0904E-D220-40CC-90AE-547CFB2C3489}" destId="{4A6188F6-2C20-4AA8-B737-1D4F6F2E8F0D}" srcOrd="1" destOrd="2" presId="urn:microsoft.com/office/officeart/2005/8/layout/hProcess4"/>
    <dgm:cxn modelId="{258FD85B-AD21-436D-BE49-D70A797A8A05}" type="presParOf" srcId="{67CBE5B5-18E9-4348-89D8-5EFBC67124F6}" destId="{DD9CE6D3-9383-408B-9108-0F0FF077979C}" srcOrd="0" destOrd="0" presId="urn:microsoft.com/office/officeart/2005/8/layout/hProcess4"/>
    <dgm:cxn modelId="{8138C4CD-362C-492D-A56A-4C4AF630424F}" type="presParOf" srcId="{67CBE5B5-18E9-4348-89D8-5EFBC67124F6}" destId="{7F2C6A73-9DEE-465D-924E-750E8A556681}" srcOrd="1" destOrd="0" presId="urn:microsoft.com/office/officeart/2005/8/layout/hProcess4"/>
    <dgm:cxn modelId="{16751A0E-EE49-4A6B-B748-37086DCCE441}" type="presParOf" srcId="{67CBE5B5-18E9-4348-89D8-5EFBC67124F6}" destId="{2ED00ACE-EC6D-4242-8FF3-3A6396EBA707}" srcOrd="2" destOrd="0" presId="urn:microsoft.com/office/officeart/2005/8/layout/hProcess4"/>
    <dgm:cxn modelId="{8DBBDD8B-818D-47A7-B53D-6EC5322C6636}" type="presParOf" srcId="{2ED00ACE-EC6D-4242-8FF3-3A6396EBA707}" destId="{B7976356-47FF-4733-BBFB-7DE01126DA24}" srcOrd="0" destOrd="0" presId="urn:microsoft.com/office/officeart/2005/8/layout/hProcess4"/>
    <dgm:cxn modelId="{115D6D59-5F4C-438A-AA12-D58EEF3B5082}" type="presParOf" srcId="{B7976356-47FF-4733-BBFB-7DE01126DA24}" destId="{71E981CE-9396-45BB-9050-D60B4A5B29D9}" srcOrd="0" destOrd="0" presId="urn:microsoft.com/office/officeart/2005/8/layout/hProcess4"/>
    <dgm:cxn modelId="{7E591DD1-5E96-45A0-A286-2EF9C5B6382C}" type="presParOf" srcId="{B7976356-47FF-4733-BBFB-7DE01126DA24}" destId="{51917422-D64E-4242-BCAF-4902D59B7D2C}" srcOrd="1" destOrd="0" presId="urn:microsoft.com/office/officeart/2005/8/layout/hProcess4"/>
    <dgm:cxn modelId="{23DFDE83-B578-4B95-B84B-9DD36C569598}" type="presParOf" srcId="{B7976356-47FF-4733-BBFB-7DE01126DA24}" destId="{4A6188F6-2C20-4AA8-B737-1D4F6F2E8F0D}" srcOrd="2" destOrd="0" presId="urn:microsoft.com/office/officeart/2005/8/layout/hProcess4"/>
    <dgm:cxn modelId="{D99D31F0-8D64-4B0C-B22F-B7E867155FC7}" type="presParOf" srcId="{B7976356-47FF-4733-BBFB-7DE01126DA24}" destId="{59E91DC7-0A59-4740-A459-15BBDADB616C}" srcOrd="3" destOrd="0" presId="urn:microsoft.com/office/officeart/2005/8/layout/hProcess4"/>
    <dgm:cxn modelId="{87C2BB8B-2C06-4E8E-BEA9-089E10F61003}" type="presParOf" srcId="{B7976356-47FF-4733-BBFB-7DE01126DA24}" destId="{5CC42E73-D6FC-4D7A-BA28-792ACD53BC0E}" srcOrd="4" destOrd="0" presId="urn:microsoft.com/office/officeart/2005/8/layout/hProcess4"/>
    <dgm:cxn modelId="{F640551B-2A1E-4337-8C87-C677FFD2F6B8}" type="presParOf" srcId="{2ED00ACE-EC6D-4242-8FF3-3A6396EBA707}" destId="{2A5ADE76-F952-4EA1-9364-A37082838ECD}" srcOrd="1" destOrd="0" presId="urn:microsoft.com/office/officeart/2005/8/layout/hProcess4"/>
    <dgm:cxn modelId="{077034DA-82A9-49DD-99F1-702E898605CC}" type="presParOf" srcId="{2ED00ACE-EC6D-4242-8FF3-3A6396EBA707}" destId="{8810E05C-E5BF-4C8A-AF0B-DE258C4CA6CA}" srcOrd="2" destOrd="0" presId="urn:microsoft.com/office/officeart/2005/8/layout/hProcess4"/>
    <dgm:cxn modelId="{C9485B17-9EEA-40FC-8EB9-81BF105A4B80}" type="presParOf" srcId="{8810E05C-E5BF-4C8A-AF0B-DE258C4CA6CA}" destId="{5F57A044-79BD-4139-ACA4-938B9017AC5D}" srcOrd="0" destOrd="0" presId="urn:microsoft.com/office/officeart/2005/8/layout/hProcess4"/>
    <dgm:cxn modelId="{1459456F-28E1-4F21-BEA9-3FA1E67C8B88}" type="presParOf" srcId="{8810E05C-E5BF-4C8A-AF0B-DE258C4CA6CA}" destId="{3C958E26-396B-48D2-84FC-B0E1C6ED6B73}" srcOrd="1" destOrd="0" presId="urn:microsoft.com/office/officeart/2005/8/layout/hProcess4"/>
    <dgm:cxn modelId="{F760FEC2-DACF-4865-ADF0-097AA59263E0}" type="presParOf" srcId="{8810E05C-E5BF-4C8A-AF0B-DE258C4CA6CA}" destId="{47221914-4104-4E06-8E7F-06FFD4DF5BDC}" srcOrd="2" destOrd="0" presId="urn:microsoft.com/office/officeart/2005/8/layout/hProcess4"/>
    <dgm:cxn modelId="{CB871A72-5736-48B0-9DC1-B5C425CC9946}" type="presParOf" srcId="{8810E05C-E5BF-4C8A-AF0B-DE258C4CA6CA}" destId="{3A931BFC-8E18-4CB6-8F7C-EBE8F269C226}" srcOrd="3" destOrd="0" presId="urn:microsoft.com/office/officeart/2005/8/layout/hProcess4"/>
    <dgm:cxn modelId="{C106D33B-7FE2-47B1-B9B4-312D92614001}" type="presParOf" srcId="{8810E05C-E5BF-4C8A-AF0B-DE258C4CA6CA}" destId="{24129934-9EDB-406C-A408-2E791A17542C}" srcOrd="4" destOrd="0" presId="urn:microsoft.com/office/officeart/2005/8/layout/hProcess4"/>
    <dgm:cxn modelId="{BC7EABF4-4896-410B-AAF2-4C1603097048}" type="presParOf" srcId="{2ED00ACE-EC6D-4242-8FF3-3A6396EBA707}" destId="{B26FD085-8DB9-4739-A84C-BF91141F7732}" srcOrd="3" destOrd="0" presId="urn:microsoft.com/office/officeart/2005/8/layout/hProcess4"/>
    <dgm:cxn modelId="{252D7FCD-CF86-462C-8B77-23193BCF39DC}" type="presParOf" srcId="{2ED00ACE-EC6D-4242-8FF3-3A6396EBA707}" destId="{787CDF3D-C0E8-4961-B003-43AB6C644DE1}" srcOrd="4" destOrd="0" presId="urn:microsoft.com/office/officeart/2005/8/layout/hProcess4"/>
    <dgm:cxn modelId="{101CF38D-5D54-48C0-97B9-F8BA38AC866F}" type="presParOf" srcId="{787CDF3D-C0E8-4961-B003-43AB6C644DE1}" destId="{02506441-A0D4-4378-B84F-8ADF9132A652}" srcOrd="0" destOrd="0" presId="urn:microsoft.com/office/officeart/2005/8/layout/hProcess4"/>
    <dgm:cxn modelId="{5D6DF8BC-D93A-49E0-9B26-AC036C027427}" type="presParOf" srcId="{787CDF3D-C0E8-4961-B003-43AB6C644DE1}" destId="{560553AA-1710-44EC-983A-2B70DD594B5B}" srcOrd="1" destOrd="0" presId="urn:microsoft.com/office/officeart/2005/8/layout/hProcess4"/>
    <dgm:cxn modelId="{4707EEC8-CF32-46FE-A742-59C89E896EED}" type="presParOf" srcId="{787CDF3D-C0E8-4961-B003-43AB6C644DE1}" destId="{88067342-969D-4F00-B285-40842A7EFD28}" srcOrd="2" destOrd="0" presId="urn:microsoft.com/office/officeart/2005/8/layout/hProcess4"/>
    <dgm:cxn modelId="{DCB7CB59-4045-4D7B-BC05-00BA88F90C3C}" type="presParOf" srcId="{787CDF3D-C0E8-4961-B003-43AB6C644DE1}" destId="{9A1B5DBD-971D-4010-A8B3-84BE8E3FF2AB}" srcOrd="3" destOrd="0" presId="urn:microsoft.com/office/officeart/2005/8/layout/hProcess4"/>
    <dgm:cxn modelId="{6A070249-C040-4B0A-9B15-8A75D417717A}" type="presParOf" srcId="{787CDF3D-C0E8-4961-B003-43AB6C644DE1}" destId="{767995FE-B93C-47E1-AAC2-BB3858D976B0}" srcOrd="4" destOrd="0" presId="urn:microsoft.com/office/officeart/2005/8/layout/hProcess4"/>
    <dgm:cxn modelId="{EBDABE9B-40BA-4644-BD9E-FC48850EFF40}" type="presParOf" srcId="{2ED00ACE-EC6D-4242-8FF3-3A6396EBA707}" destId="{A2B82920-D36D-4888-A204-F96091B56639}" srcOrd="5" destOrd="0" presId="urn:microsoft.com/office/officeart/2005/8/layout/hProcess4"/>
    <dgm:cxn modelId="{590F33E7-498F-41EA-B602-B0D6F139B013}" type="presParOf" srcId="{2ED00ACE-EC6D-4242-8FF3-3A6396EBA707}" destId="{C2A98BAC-B539-404B-8080-A11A6114D849}" srcOrd="6" destOrd="0" presId="urn:microsoft.com/office/officeart/2005/8/layout/hProcess4"/>
    <dgm:cxn modelId="{DD2DF6A1-96C8-49D2-AC3F-392A2EB882D2}" type="presParOf" srcId="{C2A98BAC-B539-404B-8080-A11A6114D849}" destId="{568925F7-603E-419B-B144-D666678AD4C5}" srcOrd="0" destOrd="0" presId="urn:microsoft.com/office/officeart/2005/8/layout/hProcess4"/>
    <dgm:cxn modelId="{EC9CCBF7-BB10-40FC-8513-F930FE2165E4}" type="presParOf" srcId="{C2A98BAC-B539-404B-8080-A11A6114D849}" destId="{FB215AEE-B454-4835-BF0E-A99D2B90BDC9}" srcOrd="1" destOrd="0" presId="urn:microsoft.com/office/officeart/2005/8/layout/hProcess4"/>
    <dgm:cxn modelId="{30885724-756B-4DA4-9C06-8C232CD008D4}" type="presParOf" srcId="{C2A98BAC-B539-404B-8080-A11A6114D849}" destId="{4330AA64-6908-403B-A4EE-5B336500AA57}" srcOrd="2" destOrd="0" presId="urn:microsoft.com/office/officeart/2005/8/layout/hProcess4"/>
    <dgm:cxn modelId="{C7905646-E286-42D5-AC5B-4262F6136D2E}" type="presParOf" srcId="{C2A98BAC-B539-404B-8080-A11A6114D849}" destId="{F73AB4AE-9F15-43F1-AA25-14BC3D775B4E}" srcOrd="3" destOrd="0" presId="urn:microsoft.com/office/officeart/2005/8/layout/hProcess4"/>
    <dgm:cxn modelId="{A731C847-512F-4D57-BD3F-1962F5C99003}" type="presParOf" srcId="{C2A98BAC-B539-404B-8080-A11A6114D849}" destId="{CE7D3EB2-623A-48B0-9AD3-920B84D0F8B2}" srcOrd="4" destOrd="0" presId="urn:microsoft.com/office/officeart/2005/8/layout/hProcess4"/>
    <dgm:cxn modelId="{375F91E4-147D-4602-8B18-22F20EA837CC}" type="presParOf" srcId="{2ED00ACE-EC6D-4242-8FF3-3A6396EBA707}" destId="{4772FBE5-A812-40C1-ABA9-5D8E10E1487C}" srcOrd="7" destOrd="0" presId="urn:microsoft.com/office/officeart/2005/8/layout/hProcess4"/>
    <dgm:cxn modelId="{FBFD215E-7083-4D6C-9095-97451E67F90F}" type="presParOf" srcId="{2ED00ACE-EC6D-4242-8FF3-3A6396EBA707}" destId="{E4BAEF86-7D80-4F0B-87B7-F1C7C78CDB83}" srcOrd="8" destOrd="0" presId="urn:microsoft.com/office/officeart/2005/8/layout/hProcess4"/>
    <dgm:cxn modelId="{16E0DCDE-F5D3-4371-83D5-32FA06C2C7D4}" type="presParOf" srcId="{E4BAEF86-7D80-4F0B-87B7-F1C7C78CDB83}" destId="{54499A1F-2C3B-4AFE-ACFD-16E3477BB0F3}" srcOrd="0" destOrd="0" presId="urn:microsoft.com/office/officeart/2005/8/layout/hProcess4"/>
    <dgm:cxn modelId="{CD8006B1-1A4E-4DE6-9794-1CBDA21D9CBD}" type="presParOf" srcId="{E4BAEF86-7D80-4F0B-87B7-F1C7C78CDB83}" destId="{BDF46AB1-3F2E-47AB-B2D3-A9CDBDD66CBD}" srcOrd="1" destOrd="0" presId="urn:microsoft.com/office/officeart/2005/8/layout/hProcess4"/>
    <dgm:cxn modelId="{2F62DA1F-426C-409B-AEB7-77A71F5DD995}" type="presParOf" srcId="{E4BAEF86-7D80-4F0B-87B7-F1C7C78CDB83}" destId="{5CD15E22-EA20-4905-9C24-4D158A27F40D}" srcOrd="2" destOrd="0" presId="urn:microsoft.com/office/officeart/2005/8/layout/hProcess4"/>
    <dgm:cxn modelId="{67B26D47-EF98-423B-A655-42FA927CA17B}" type="presParOf" srcId="{E4BAEF86-7D80-4F0B-87B7-F1C7C78CDB83}" destId="{3407B937-6D1C-4069-9B43-B22329FF271D}" srcOrd="3" destOrd="0" presId="urn:microsoft.com/office/officeart/2005/8/layout/hProcess4"/>
    <dgm:cxn modelId="{BFB53377-8C20-40BA-AA2D-96845FBFA922}" type="presParOf" srcId="{E4BAEF86-7D80-4F0B-87B7-F1C7C78CDB83}" destId="{3F22D938-5471-448B-AD70-68394A796BAF}" srcOrd="4" destOrd="0" presId="urn:microsoft.com/office/officeart/2005/8/layout/hProcess4"/>
    <dgm:cxn modelId="{36FB1076-CD06-42D9-BE90-7BA51022293E}" type="presParOf" srcId="{2ED00ACE-EC6D-4242-8FF3-3A6396EBA707}" destId="{BE35F44D-F6FF-4821-B2AA-BB91DCAF9EC6}" srcOrd="9" destOrd="0" presId="urn:microsoft.com/office/officeart/2005/8/layout/hProcess4"/>
    <dgm:cxn modelId="{D543DF4A-3D59-4078-A3AF-A5F21A52257D}" type="presParOf" srcId="{2ED00ACE-EC6D-4242-8FF3-3A6396EBA707}" destId="{40E9F32A-8DEE-4FBA-BF89-9CCC952CBFC8}" srcOrd="10" destOrd="0" presId="urn:microsoft.com/office/officeart/2005/8/layout/hProcess4"/>
    <dgm:cxn modelId="{E52A4CA6-18B0-4816-8C00-E5CA66E1A335}" type="presParOf" srcId="{40E9F32A-8DEE-4FBA-BF89-9CCC952CBFC8}" destId="{CFDB282F-948B-406B-91E1-14B937B747ED}" srcOrd="0" destOrd="0" presId="urn:microsoft.com/office/officeart/2005/8/layout/hProcess4"/>
    <dgm:cxn modelId="{EFAF5529-440A-4A14-BCB8-3E7429B9231E}" type="presParOf" srcId="{40E9F32A-8DEE-4FBA-BF89-9CCC952CBFC8}" destId="{30E728B6-2246-4FD5-BEFE-3D3990610F14}" srcOrd="1" destOrd="0" presId="urn:microsoft.com/office/officeart/2005/8/layout/hProcess4"/>
    <dgm:cxn modelId="{084CBF4A-1799-4D95-9802-F72AF3D50700}" type="presParOf" srcId="{40E9F32A-8DEE-4FBA-BF89-9CCC952CBFC8}" destId="{1D57F477-A97F-476C-8873-D75AB27169DE}" srcOrd="2" destOrd="0" presId="urn:microsoft.com/office/officeart/2005/8/layout/hProcess4"/>
    <dgm:cxn modelId="{58AAAAB3-9433-4D15-9B8F-0B540F3F09D9}" type="presParOf" srcId="{40E9F32A-8DEE-4FBA-BF89-9CCC952CBFC8}" destId="{8FDD9BC1-9732-44B5-999B-05E0CA6EEA4B}" srcOrd="3" destOrd="0" presId="urn:microsoft.com/office/officeart/2005/8/layout/hProcess4"/>
    <dgm:cxn modelId="{F69C9D06-6681-4886-AF7E-ED6ECE9E655F}" type="presParOf" srcId="{40E9F32A-8DEE-4FBA-BF89-9CCC952CBFC8}" destId="{B0720A74-178B-42E2-B3BB-2C0A39358CEA}"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0A5C63D-249F-4A36-91CB-C67A7C3D307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978A6572-C2FC-4E22-9B57-ED33A798AFE8}">
      <dgm:prSet phldrT="[Text]" custT="1"/>
      <dgm:spPr/>
      <dgm:t>
        <a:bodyPr/>
        <a:lstStyle/>
        <a:p>
          <a:r>
            <a:rPr lang="ro-RO" sz="700" dirty="0" smtClean="0">
              <a:hlinkClick xmlns:r="http://schemas.openxmlformats.org/officeDocument/2006/relationships" r:id="rId1" action="ppaction://hlinksldjump"/>
            </a:rPr>
            <a:t>SolNPT</a:t>
          </a:r>
          <a:endParaRPr lang="en-US" sz="700" dirty="0"/>
        </a:p>
      </dgm:t>
    </dgm:pt>
    <dgm:pt modelId="{1FFFFD9A-5349-4EE6-BE8D-4084AEE10FD6}" type="parTrans" cxnId="{5B12EDCC-978E-4335-A086-255F2BF26816}">
      <dgm:prSet/>
      <dgm:spPr/>
      <dgm:t>
        <a:bodyPr/>
        <a:lstStyle/>
        <a:p>
          <a:endParaRPr lang="en-US" sz="2400"/>
        </a:p>
      </dgm:t>
    </dgm:pt>
    <dgm:pt modelId="{AF52EBF2-9167-407A-BA33-54B755F73269}" type="sibTrans" cxnId="{5B12EDCC-978E-4335-A086-255F2BF26816}">
      <dgm:prSet/>
      <dgm:spPr/>
      <dgm:t>
        <a:bodyPr/>
        <a:lstStyle/>
        <a:p>
          <a:endParaRPr lang="en-US" sz="2400"/>
        </a:p>
      </dgm:t>
    </dgm:pt>
    <dgm:pt modelId="{6BBF0838-DD9F-4E8C-9D24-2D353DEC3DC1}">
      <dgm:prSet phldrT="[Text]" custT="1"/>
      <dgm:spPr/>
      <dgm:t>
        <a:bodyPr/>
        <a:lstStyle/>
        <a:p>
          <a:r>
            <a:rPr lang="en-US" sz="700" dirty="0">
              <a:hlinkClick xmlns:r="http://schemas.openxmlformats.org/officeDocument/2006/relationships" r:id="rId2" action="ppaction://hlinksldjump"/>
            </a:rPr>
            <a:t>NPT</a:t>
          </a:r>
          <a:endParaRPr lang="en-US" sz="700" dirty="0"/>
        </a:p>
      </dgm:t>
    </dgm:pt>
    <dgm:pt modelId="{D583B99D-2A56-4BEE-B1BE-3D657D3A7D7C}" type="parTrans" cxnId="{F561D961-42A0-4284-897C-12716CD641E3}">
      <dgm:prSet/>
      <dgm:spPr/>
      <dgm:t>
        <a:bodyPr/>
        <a:lstStyle/>
        <a:p>
          <a:endParaRPr lang="en-US" sz="2400"/>
        </a:p>
      </dgm:t>
    </dgm:pt>
    <dgm:pt modelId="{AFDD6398-7F53-45D5-8580-8112082F4472}" type="sibTrans" cxnId="{F561D961-42A0-4284-897C-12716CD641E3}">
      <dgm:prSet/>
      <dgm:spPr/>
      <dgm:t>
        <a:bodyPr/>
        <a:lstStyle/>
        <a:p>
          <a:endParaRPr lang="en-US" sz="2400"/>
        </a:p>
      </dgm:t>
    </dgm:pt>
    <dgm:pt modelId="{1B811B45-9280-4E8C-908C-8BBDB9198741}">
      <dgm:prSet phldrT="[Text]" custT="1"/>
      <dgm:spPr/>
      <dgm:t>
        <a:bodyPr/>
        <a:lstStyle/>
        <a:p>
          <a:r>
            <a:rPr lang="en-US" sz="700" dirty="0" smtClean="0">
              <a:hlinkClick xmlns:r="http://schemas.openxmlformats.org/officeDocument/2006/relationships" r:id="rId3" action="ppaction://hlinksldjump"/>
            </a:rPr>
            <a:t>CDC</a:t>
          </a:r>
          <a:endParaRPr lang="en-US" sz="700" dirty="0"/>
        </a:p>
      </dgm:t>
    </dgm:pt>
    <dgm:pt modelId="{7A386C09-F1FA-44DA-9C0D-ABD6A45815BF}" type="parTrans" cxnId="{4923AF2A-9B1F-4DD9-822E-57219506CCAC}">
      <dgm:prSet/>
      <dgm:spPr/>
      <dgm:t>
        <a:bodyPr/>
        <a:lstStyle/>
        <a:p>
          <a:endParaRPr lang="en-US" sz="2400"/>
        </a:p>
      </dgm:t>
    </dgm:pt>
    <dgm:pt modelId="{9BF89C63-DEAE-4C72-B845-542184CEE71A}" type="sibTrans" cxnId="{4923AF2A-9B1F-4DD9-822E-57219506CCAC}">
      <dgm:prSet/>
      <dgm:spPr/>
      <dgm:t>
        <a:bodyPr/>
        <a:lstStyle/>
        <a:p>
          <a:endParaRPr lang="en-US" sz="2400"/>
        </a:p>
      </dgm:t>
    </dgm:pt>
    <dgm:pt modelId="{ECFCCC14-B5A8-4E96-BF3A-C82DDEE644BE}">
      <dgm:prSet phldrT="[Text]" custT="1"/>
      <dgm:spPr/>
      <dgm:t>
        <a:bodyPr/>
        <a:lstStyle/>
        <a:p>
          <a:r>
            <a:rPr lang="en-US" sz="700" dirty="0" smtClean="0">
              <a:hlinkClick xmlns:r="http://schemas.openxmlformats.org/officeDocument/2006/relationships" r:id="rId4" action="ppaction://hlinksldjump"/>
            </a:rPr>
            <a:t>NFP</a:t>
          </a:r>
          <a:endParaRPr lang="en-US" sz="700" dirty="0"/>
        </a:p>
      </dgm:t>
    </dgm:pt>
    <dgm:pt modelId="{332DADA2-F693-4753-A3A3-BAC778EC262B}" type="parTrans" cxnId="{9A320332-310D-4CB3-BF79-8ABB21392AD3}">
      <dgm:prSet/>
      <dgm:spPr/>
      <dgm:t>
        <a:bodyPr/>
        <a:lstStyle/>
        <a:p>
          <a:endParaRPr lang="en-US" sz="2400"/>
        </a:p>
      </dgm:t>
    </dgm:pt>
    <dgm:pt modelId="{2CA08A8A-075F-45D6-BD5B-BA4876BDE39D}" type="sibTrans" cxnId="{9A320332-310D-4CB3-BF79-8ABB21392AD3}">
      <dgm:prSet/>
      <dgm:spPr/>
      <dgm:t>
        <a:bodyPr/>
        <a:lstStyle/>
        <a:p>
          <a:endParaRPr lang="en-US" sz="2400"/>
        </a:p>
      </dgm:t>
    </dgm:pt>
    <dgm:pt modelId="{47DD9BCF-94F0-4A25-8404-400EA7CB363E}">
      <dgm:prSet phldrT="[Text]"/>
      <dgm:spPr/>
      <dgm:t>
        <a:bodyPr/>
        <a:lstStyle/>
        <a:p>
          <a:endParaRPr lang="en-US" sz="2400"/>
        </a:p>
      </dgm:t>
    </dgm:pt>
    <dgm:pt modelId="{C099A16E-C417-4AA3-8E22-88E305C59D19}" type="parTrans" cxnId="{92BBBADF-C337-48F6-B90D-2D5EF9E94CF3}">
      <dgm:prSet/>
      <dgm:spPr/>
      <dgm:t>
        <a:bodyPr/>
        <a:lstStyle/>
        <a:p>
          <a:endParaRPr lang="en-US" sz="2400"/>
        </a:p>
      </dgm:t>
    </dgm:pt>
    <dgm:pt modelId="{3681F9A6-2FCB-4D34-AAB1-676538501391}" type="sibTrans" cxnId="{92BBBADF-C337-48F6-B90D-2D5EF9E94CF3}">
      <dgm:prSet/>
      <dgm:spPr/>
      <dgm:t>
        <a:bodyPr/>
        <a:lstStyle/>
        <a:p>
          <a:endParaRPr lang="en-US" sz="2400"/>
        </a:p>
      </dgm:t>
    </dgm:pt>
    <dgm:pt modelId="{2595D36E-8E2E-4B67-A7E8-95F3F26882A2}">
      <dgm:prSet phldrT="[Text]"/>
      <dgm:spPr/>
      <dgm:t>
        <a:bodyPr/>
        <a:lstStyle/>
        <a:p>
          <a:endParaRPr lang="en-US" sz="2400"/>
        </a:p>
      </dgm:t>
    </dgm:pt>
    <dgm:pt modelId="{CFFC6A50-48C7-4FA8-90A1-24B2FBCF85BD}" type="parTrans" cxnId="{7CA8DF42-E40C-4EB1-B031-90259059802E}">
      <dgm:prSet/>
      <dgm:spPr/>
      <dgm:t>
        <a:bodyPr/>
        <a:lstStyle/>
        <a:p>
          <a:endParaRPr lang="en-US" sz="2400"/>
        </a:p>
      </dgm:t>
    </dgm:pt>
    <dgm:pt modelId="{E898E26D-9D4D-4836-ADFC-96ED5FBF9C24}" type="sibTrans" cxnId="{7CA8DF42-E40C-4EB1-B031-90259059802E}">
      <dgm:prSet/>
      <dgm:spPr/>
      <dgm:t>
        <a:bodyPr/>
        <a:lstStyle/>
        <a:p>
          <a:endParaRPr lang="en-US" sz="2400"/>
        </a:p>
      </dgm:t>
    </dgm:pt>
    <dgm:pt modelId="{D1FC9FD3-CE99-4656-8656-52B129657196}">
      <dgm:prSet phldrT="[Text]" custT="1"/>
      <dgm:spPr/>
      <dgm:t>
        <a:bodyPr/>
        <a:lstStyle/>
        <a:p>
          <a:r>
            <a:rPr lang="ro-RO" sz="700" dirty="0" smtClean="0">
              <a:hlinkClick xmlns:r="http://schemas.openxmlformats.org/officeDocument/2006/relationships" r:id="rId5" action="ppaction://hlinksldjump"/>
            </a:rPr>
            <a:t>SolCDC</a:t>
          </a:r>
          <a:endParaRPr lang="en-US" sz="700" dirty="0"/>
        </a:p>
      </dgm:t>
    </dgm:pt>
    <dgm:pt modelId="{035C8A0F-B0FB-451E-A19F-A65E9BD0FAF9}" type="parTrans" cxnId="{568B7930-80B5-4471-A549-92415F71CFB2}">
      <dgm:prSet/>
      <dgm:spPr/>
      <dgm:t>
        <a:bodyPr/>
        <a:lstStyle/>
        <a:p>
          <a:endParaRPr lang="en-US" sz="2400"/>
        </a:p>
      </dgm:t>
    </dgm:pt>
    <dgm:pt modelId="{EBE2A307-E06C-4E38-AA8D-9AC0524AFCE4}" type="sibTrans" cxnId="{568B7930-80B5-4471-A549-92415F71CFB2}">
      <dgm:prSet/>
      <dgm:spPr/>
      <dgm:t>
        <a:bodyPr/>
        <a:lstStyle/>
        <a:p>
          <a:endParaRPr lang="en-US" sz="2400"/>
        </a:p>
      </dgm:t>
    </dgm:pt>
    <dgm:pt modelId="{4FAC45FD-B734-4790-8D33-BFE54793E483}" type="pres">
      <dgm:prSet presAssocID="{C0A5C63D-249F-4A36-91CB-C67A7C3D3074}" presName="arrowDiagram" presStyleCnt="0">
        <dgm:presLayoutVars>
          <dgm:chMax val="5"/>
          <dgm:dir/>
          <dgm:resizeHandles val="exact"/>
        </dgm:presLayoutVars>
      </dgm:prSet>
      <dgm:spPr/>
      <dgm:t>
        <a:bodyPr/>
        <a:lstStyle/>
        <a:p>
          <a:endParaRPr lang="en-US"/>
        </a:p>
      </dgm:t>
    </dgm:pt>
    <dgm:pt modelId="{78654705-E975-4F41-88A9-96BA23B5EB93}" type="pres">
      <dgm:prSet presAssocID="{C0A5C63D-249F-4A36-91CB-C67A7C3D3074}" presName="arrow" presStyleLbl="bgShp" presStyleIdx="0" presStyleCnt="1"/>
      <dgm:spPr/>
    </dgm:pt>
    <dgm:pt modelId="{38F60AEE-A4C0-4BCD-A140-AB83C22B8D03}" type="pres">
      <dgm:prSet presAssocID="{C0A5C63D-249F-4A36-91CB-C67A7C3D3074}" presName="arrowDiagram5" presStyleCnt="0"/>
      <dgm:spPr/>
    </dgm:pt>
    <dgm:pt modelId="{2A26D64F-813F-4CA7-8528-3DC922CD21E1}" type="pres">
      <dgm:prSet presAssocID="{978A6572-C2FC-4E22-9B57-ED33A798AFE8}" presName="bullet5a" presStyleLbl="node1" presStyleIdx="0" presStyleCnt="5"/>
      <dgm:spPr/>
    </dgm:pt>
    <dgm:pt modelId="{6C616011-FB30-4023-BA7B-BAA6E227A83B}" type="pres">
      <dgm:prSet presAssocID="{978A6572-C2FC-4E22-9B57-ED33A798AFE8}" presName="textBox5a" presStyleLbl="revTx" presStyleIdx="0" presStyleCnt="5" custScaleX="168289">
        <dgm:presLayoutVars>
          <dgm:bulletEnabled val="1"/>
        </dgm:presLayoutVars>
      </dgm:prSet>
      <dgm:spPr/>
      <dgm:t>
        <a:bodyPr/>
        <a:lstStyle/>
        <a:p>
          <a:endParaRPr lang="en-US"/>
        </a:p>
      </dgm:t>
    </dgm:pt>
    <dgm:pt modelId="{3836CD6A-A8DC-44D8-9A7D-9623CD9D4FEC}" type="pres">
      <dgm:prSet presAssocID="{6BBF0838-DD9F-4E8C-9D24-2D353DEC3DC1}" presName="bullet5b" presStyleLbl="node1" presStyleIdx="1" presStyleCnt="5"/>
      <dgm:spPr/>
    </dgm:pt>
    <dgm:pt modelId="{D37F88AF-4F4B-443E-95B3-2BC64D6F590C}" type="pres">
      <dgm:prSet presAssocID="{6BBF0838-DD9F-4E8C-9D24-2D353DEC3DC1}" presName="textBox5b" presStyleLbl="revTx" presStyleIdx="1" presStyleCnt="5">
        <dgm:presLayoutVars>
          <dgm:bulletEnabled val="1"/>
        </dgm:presLayoutVars>
      </dgm:prSet>
      <dgm:spPr/>
      <dgm:t>
        <a:bodyPr/>
        <a:lstStyle/>
        <a:p>
          <a:endParaRPr lang="en-US"/>
        </a:p>
      </dgm:t>
    </dgm:pt>
    <dgm:pt modelId="{E92207D1-D20A-4A7F-BA57-C2661723E6FB}" type="pres">
      <dgm:prSet presAssocID="{ECFCCC14-B5A8-4E96-BF3A-C82DDEE644BE}" presName="bullet5c" presStyleLbl="node1" presStyleIdx="2" presStyleCnt="5"/>
      <dgm:spPr/>
    </dgm:pt>
    <dgm:pt modelId="{9A67FEE5-2EEF-4C76-8239-DAAAFD96DAE6}" type="pres">
      <dgm:prSet presAssocID="{ECFCCC14-B5A8-4E96-BF3A-C82DDEE644BE}" presName="textBox5c" presStyleLbl="revTx" presStyleIdx="2" presStyleCnt="5">
        <dgm:presLayoutVars>
          <dgm:bulletEnabled val="1"/>
        </dgm:presLayoutVars>
      </dgm:prSet>
      <dgm:spPr/>
      <dgm:t>
        <a:bodyPr/>
        <a:lstStyle/>
        <a:p>
          <a:endParaRPr lang="en-US"/>
        </a:p>
      </dgm:t>
    </dgm:pt>
    <dgm:pt modelId="{AAEE99F0-4F32-45EA-9450-EE1034BC2FDB}" type="pres">
      <dgm:prSet presAssocID="{D1FC9FD3-CE99-4656-8656-52B129657196}" presName="bullet5d" presStyleLbl="node1" presStyleIdx="3" presStyleCnt="5"/>
      <dgm:spPr/>
    </dgm:pt>
    <dgm:pt modelId="{E71BE100-7E4B-4DDB-A7F1-080F40C3C85C}" type="pres">
      <dgm:prSet presAssocID="{D1FC9FD3-CE99-4656-8656-52B129657196}" presName="textBox5d" presStyleLbl="revTx" presStyleIdx="3" presStyleCnt="5">
        <dgm:presLayoutVars>
          <dgm:bulletEnabled val="1"/>
        </dgm:presLayoutVars>
      </dgm:prSet>
      <dgm:spPr/>
      <dgm:t>
        <a:bodyPr/>
        <a:lstStyle/>
        <a:p>
          <a:endParaRPr lang="en-US"/>
        </a:p>
      </dgm:t>
    </dgm:pt>
    <dgm:pt modelId="{45C4CD85-40C7-4B88-A330-94CE439FF1B9}" type="pres">
      <dgm:prSet presAssocID="{1B811B45-9280-4E8C-908C-8BBDB9198741}" presName="bullet5e" presStyleLbl="node1" presStyleIdx="4" presStyleCnt="5"/>
      <dgm:spPr/>
    </dgm:pt>
    <dgm:pt modelId="{2F49C597-E2BE-49A4-900E-5F2A715833D5}" type="pres">
      <dgm:prSet presAssocID="{1B811B45-9280-4E8C-908C-8BBDB9198741}" presName="textBox5e" presStyleLbl="revTx" presStyleIdx="4" presStyleCnt="5">
        <dgm:presLayoutVars>
          <dgm:bulletEnabled val="1"/>
        </dgm:presLayoutVars>
      </dgm:prSet>
      <dgm:spPr/>
      <dgm:t>
        <a:bodyPr/>
        <a:lstStyle/>
        <a:p>
          <a:endParaRPr lang="en-US"/>
        </a:p>
      </dgm:t>
    </dgm:pt>
  </dgm:ptLst>
  <dgm:cxnLst>
    <dgm:cxn modelId="{9A320332-310D-4CB3-BF79-8ABB21392AD3}" srcId="{C0A5C63D-249F-4A36-91CB-C67A7C3D3074}" destId="{ECFCCC14-B5A8-4E96-BF3A-C82DDEE644BE}" srcOrd="2" destOrd="0" parTransId="{332DADA2-F693-4753-A3A3-BAC778EC262B}" sibTransId="{2CA08A8A-075F-45D6-BD5B-BA4876BDE39D}"/>
    <dgm:cxn modelId="{4F02BAF0-8EF3-43DF-898E-62134374BA71}" type="presOf" srcId="{1B811B45-9280-4E8C-908C-8BBDB9198741}" destId="{2F49C597-E2BE-49A4-900E-5F2A715833D5}" srcOrd="0" destOrd="0" presId="urn:microsoft.com/office/officeart/2005/8/layout/arrow2"/>
    <dgm:cxn modelId="{568B7930-80B5-4471-A549-92415F71CFB2}" srcId="{C0A5C63D-249F-4A36-91CB-C67A7C3D3074}" destId="{D1FC9FD3-CE99-4656-8656-52B129657196}" srcOrd="3" destOrd="0" parTransId="{035C8A0F-B0FB-451E-A19F-A65E9BD0FAF9}" sibTransId="{EBE2A307-E06C-4E38-AA8D-9AC0524AFCE4}"/>
    <dgm:cxn modelId="{19466104-D93D-4816-A290-21DD54939CF8}" type="presOf" srcId="{ECFCCC14-B5A8-4E96-BF3A-C82DDEE644BE}" destId="{9A67FEE5-2EEF-4C76-8239-DAAAFD96DAE6}" srcOrd="0" destOrd="0" presId="urn:microsoft.com/office/officeart/2005/8/layout/arrow2"/>
    <dgm:cxn modelId="{5B12EDCC-978E-4335-A086-255F2BF26816}" srcId="{C0A5C63D-249F-4A36-91CB-C67A7C3D3074}" destId="{978A6572-C2FC-4E22-9B57-ED33A798AFE8}" srcOrd="0" destOrd="0" parTransId="{1FFFFD9A-5349-4EE6-BE8D-4084AEE10FD6}" sibTransId="{AF52EBF2-9167-407A-BA33-54B755F73269}"/>
    <dgm:cxn modelId="{4923AF2A-9B1F-4DD9-822E-57219506CCAC}" srcId="{C0A5C63D-249F-4A36-91CB-C67A7C3D3074}" destId="{1B811B45-9280-4E8C-908C-8BBDB9198741}" srcOrd="4" destOrd="0" parTransId="{7A386C09-F1FA-44DA-9C0D-ABD6A45815BF}" sibTransId="{9BF89C63-DEAE-4C72-B845-542184CEE71A}"/>
    <dgm:cxn modelId="{A7645CF1-C586-42FC-AFFF-9A33AB0DAA07}" type="presOf" srcId="{6BBF0838-DD9F-4E8C-9D24-2D353DEC3DC1}" destId="{D37F88AF-4F4B-443E-95B3-2BC64D6F590C}" srcOrd="0" destOrd="0" presId="urn:microsoft.com/office/officeart/2005/8/layout/arrow2"/>
    <dgm:cxn modelId="{F561D961-42A0-4284-897C-12716CD641E3}" srcId="{C0A5C63D-249F-4A36-91CB-C67A7C3D3074}" destId="{6BBF0838-DD9F-4E8C-9D24-2D353DEC3DC1}" srcOrd="1" destOrd="0" parTransId="{D583B99D-2A56-4BEE-B1BE-3D657D3A7D7C}" sibTransId="{AFDD6398-7F53-45D5-8580-8112082F4472}"/>
    <dgm:cxn modelId="{4DD9AF53-B6D5-485E-91A4-CB009064B8AB}" type="presOf" srcId="{C0A5C63D-249F-4A36-91CB-C67A7C3D3074}" destId="{4FAC45FD-B734-4790-8D33-BFE54793E483}" srcOrd="0" destOrd="0" presId="urn:microsoft.com/office/officeart/2005/8/layout/arrow2"/>
    <dgm:cxn modelId="{7CA8DF42-E40C-4EB1-B031-90259059802E}" srcId="{C0A5C63D-249F-4A36-91CB-C67A7C3D3074}" destId="{2595D36E-8E2E-4B67-A7E8-95F3F26882A2}" srcOrd="5" destOrd="0" parTransId="{CFFC6A50-48C7-4FA8-90A1-24B2FBCF85BD}" sibTransId="{E898E26D-9D4D-4836-ADFC-96ED5FBF9C24}"/>
    <dgm:cxn modelId="{6E12A32F-72A3-4225-9A5B-91DA50709C2E}" type="presOf" srcId="{978A6572-C2FC-4E22-9B57-ED33A798AFE8}" destId="{6C616011-FB30-4023-BA7B-BAA6E227A83B}" srcOrd="0" destOrd="0" presId="urn:microsoft.com/office/officeart/2005/8/layout/arrow2"/>
    <dgm:cxn modelId="{92BBBADF-C337-48F6-B90D-2D5EF9E94CF3}" srcId="{C0A5C63D-249F-4A36-91CB-C67A7C3D3074}" destId="{47DD9BCF-94F0-4A25-8404-400EA7CB363E}" srcOrd="6" destOrd="0" parTransId="{C099A16E-C417-4AA3-8E22-88E305C59D19}" sibTransId="{3681F9A6-2FCB-4D34-AAB1-676538501391}"/>
    <dgm:cxn modelId="{B18714DF-FD95-46DB-9DF1-C486C60BC7E5}" type="presOf" srcId="{D1FC9FD3-CE99-4656-8656-52B129657196}" destId="{E71BE100-7E4B-4DDB-A7F1-080F40C3C85C}" srcOrd="0" destOrd="0" presId="urn:microsoft.com/office/officeart/2005/8/layout/arrow2"/>
    <dgm:cxn modelId="{A9EE09CA-FBEF-4F60-BE37-7C5B92A367B6}" type="presParOf" srcId="{4FAC45FD-B734-4790-8D33-BFE54793E483}" destId="{78654705-E975-4F41-88A9-96BA23B5EB93}" srcOrd="0" destOrd="0" presId="urn:microsoft.com/office/officeart/2005/8/layout/arrow2"/>
    <dgm:cxn modelId="{05B713BD-1F36-4F48-BE18-DE7D2EE13443}" type="presParOf" srcId="{4FAC45FD-B734-4790-8D33-BFE54793E483}" destId="{38F60AEE-A4C0-4BCD-A140-AB83C22B8D03}" srcOrd="1" destOrd="0" presId="urn:microsoft.com/office/officeart/2005/8/layout/arrow2"/>
    <dgm:cxn modelId="{D96DB33E-07AD-4723-AFDE-FC2B15BBB982}" type="presParOf" srcId="{38F60AEE-A4C0-4BCD-A140-AB83C22B8D03}" destId="{2A26D64F-813F-4CA7-8528-3DC922CD21E1}" srcOrd="0" destOrd="0" presId="urn:microsoft.com/office/officeart/2005/8/layout/arrow2"/>
    <dgm:cxn modelId="{A2FC4662-A8AE-4E6E-8D2C-BEA9A70BC78B}" type="presParOf" srcId="{38F60AEE-A4C0-4BCD-A140-AB83C22B8D03}" destId="{6C616011-FB30-4023-BA7B-BAA6E227A83B}" srcOrd="1" destOrd="0" presId="urn:microsoft.com/office/officeart/2005/8/layout/arrow2"/>
    <dgm:cxn modelId="{98293188-F3C2-457D-B3A1-A084E8E29F06}" type="presParOf" srcId="{38F60AEE-A4C0-4BCD-A140-AB83C22B8D03}" destId="{3836CD6A-A8DC-44D8-9A7D-9623CD9D4FEC}" srcOrd="2" destOrd="0" presId="urn:microsoft.com/office/officeart/2005/8/layout/arrow2"/>
    <dgm:cxn modelId="{52B9DFD8-0E66-488F-82B2-91B6BD3E7D19}" type="presParOf" srcId="{38F60AEE-A4C0-4BCD-A140-AB83C22B8D03}" destId="{D37F88AF-4F4B-443E-95B3-2BC64D6F590C}" srcOrd="3" destOrd="0" presId="urn:microsoft.com/office/officeart/2005/8/layout/arrow2"/>
    <dgm:cxn modelId="{6A509575-529F-4B94-BD32-3C1A9D2C5F88}" type="presParOf" srcId="{38F60AEE-A4C0-4BCD-A140-AB83C22B8D03}" destId="{E92207D1-D20A-4A7F-BA57-C2661723E6FB}" srcOrd="4" destOrd="0" presId="urn:microsoft.com/office/officeart/2005/8/layout/arrow2"/>
    <dgm:cxn modelId="{D9569932-C0D2-45C8-9EE8-2FA64AC099AF}" type="presParOf" srcId="{38F60AEE-A4C0-4BCD-A140-AB83C22B8D03}" destId="{9A67FEE5-2EEF-4C76-8239-DAAAFD96DAE6}" srcOrd="5" destOrd="0" presId="urn:microsoft.com/office/officeart/2005/8/layout/arrow2"/>
    <dgm:cxn modelId="{1067410B-CBEB-4D96-8921-EA41454FEDB8}" type="presParOf" srcId="{38F60AEE-A4C0-4BCD-A140-AB83C22B8D03}" destId="{AAEE99F0-4F32-45EA-9450-EE1034BC2FDB}" srcOrd="6" destOrd="0" presId="urn:microsoft.com/office/officeart/2005/8/layout/arrow2"/>
    <dgm:cxn modelId="{95B12505-EAD5-47D4-A677-595C9D0DC8EC}" type="presParOf" srcId="{38F60AEE-A4C0-4BCD-A140-AB83C22B8D03}" destId="{E71BE100-7E4B-4DDB-A7F1-080F40C3C85C}" srcOrd="7" destOrd="0" presId="urn:microsoft.com/office/officeart/2005/8/layout/arrow2"/>
    <dgm:cxn modelId="{B5390F1F-68DA-45BA-931E-09688EA33752}" type="presParOf" srcId="{38F60AEE-A4C0-4BCD-A140-AB83C22B8D03}" destId="{45C4CD85-40C7-4B88-A330-94CE439FF1B9}" srcOrd="8" destOrd="0" presId="urn:microsoft.com/office/officeart/2005/8/layout/arrow2"/>
    <dgm:cxn modelId="{DEE42DD4-15FE-42F1-ADC0-681EFF408EF9}" type="presParOf" srcId="{38F60AEE-A4C0-4BCD-A140-AB83C22B8D03}" destId="{2F49C597-E2BE-49A4-900E-5F2A715833D5}" srcOrd="9"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0A5C63D-249F-4A36-91CB-C67A7C3D307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6BBF0838-DD9F-4E8C-9D24-2D353DEC3DC1}">
      <dgm:prSet phldrT="[Text]"/>
      <dgm:spPr/>
      <dgm:t>
        <a:bodyPr/>
        <a:lstStyle/>
        <a:p>
          <a:r>
            <a:rPr lang="en-US" dirty="0">
              <a:hlinkClick xmlns:r="http://schemas.openxmlformats.org/officeDocument/2006/relationships" r:id="rId1" action="ppaction://hlinksldjump"/>
            </a:rPr>
            <a:t>NPT</a:t>
          </a:r>
          <a:endParaRPr lang="en-US" dirty="0"/>
        </a:p>
      </dgm:t>
    </dgm:pt>
    <dgm:pt modelId="{D583B99D-2A56-4BEE-B1BE-3D657D3A7D7C}" type="parTrans" cxnId="{F561D961-42A0-4284-897C-12716CD641E3}">
      <dgm:prSet/>
      <dgm:spPr/>
      <dgm:t>
        <a:bodyPr/>
        <a:lstStyle/>
        <a:p>
          <a:endParaRPr lang="en-US"/>
        </a:p>
      </dgm:t>
    </dgm:pt>
    <dgm:pt modelId="{AFDD6398-7F53-45D5-8580-8112082F4472}" type="sibTrans" cxnId="{F561D961-42A0-4284-897C-12716CD641E3}">
      <dgm:prSet/>
      <dgm:spPr/>
      <dgm:t>
        <a:bodyPr/>
        <a:lstStyle/>
        <a:p>
          <a:endParaRPr lang="en-US"/>
        </a:p>
      </dgm:t>
    </dgm:pt>
    <dgm:pt modelId="{1B811B45-9280-4E8C-908C-8BBDB9198741}">
      <dgm:prSet phldrT="[Text]"/>
      <dgm:spPr/>
      <dgm:t>
        <a:bodyPr/>
        <a:lstStyle/>
        <a:p>
          <a:r>
            <a:rPr lang="en-US" dirty="0" smtClean="0">
              <a:hlinkClick xmlns:r="http://schemas.openxmlformats.org/officeDocument/2006/relationships" r:id="rId2" action="ppaction://hlinksldjump"/>
            </a:rPr>
            <a:t>CDC</a:t>
          </a:r>
          <a:endParaRPr lang="en-US" dirty="0"/>
        </a:p>
      </dgm:t>
    </dgm:pt>
    <dgm:pt modelId="{7A386C09-F1FA-44DA-9C0D-ABD6A45815BF}" type="parTrans" cxnId="{4923AF2A-9B1F-4DD9-822E-57219506CCAC}">
      <dgm:prSet/>
      <dgm:spPr/>
      <dgm:t>
        <a:bodyPr/>
        <a:lstStyle/>
        <a:p>
          <a:endParaRPr lang="en-US"/>
        </a:p>
      </dgm:t>
    </dgm:pt>
    <dgm:pt modelId="{9BF89C63-DEAE-4C72-B845-542184CEE71A}" type="sibTrans" cxnId="{4923AF2A-9B1F-4DD9-822E-57219506CCAC}">
      <dgm:prSet/>
      <dgm:spPr/>
      <dgm:t>
        <a:bodyPr/>
        <a:lstStyle/>
        <a:p>
          <a:endParaRPr lang="en-US"/>
        </a:p>
      </dgm:t>
    </dgm:pt>
    <dgm:pt modelId="{ECFCCC14-B5A8-4E96-BF3A-C82DDEE644BE}">
      <dgm:prSet phldrT="[Text]"/>
      <dgm:spPr/>
      <dgm:t>
        <a:bodyPr/>
        <a:lstStyle/>
        <a:p>
          <a:r>
            <a:rPr lang="en-US" dirty="0" smtClean="0">
              <a:hlinkClick xmlns:r="http://schemas.openxmlformats.org/officeDocument/2006/relationships" r:id="rId3" action="ppaction://hlinksldjump"/>
            </a:rPr>
            <a:t>NFP</a:t>
          </a:r>
          <a:endParaRPr lang="en-US" dirty="0"/>
        </a:p>
      </dgm:t>
    </dgm:pt>
    <dgm:pt modelId="{332DADA2-F693-4753-A3A3-BAC778EC262B}" type="parTrans" cxnId="{9A320332-310D-4CB3-BF79-8ABB21392AD3}">
      <dgm:prSet/>
      <dgm:spPr/>
      <dgm:t>
        <a:bodyPr/>
        <a:lstStyle/>
        <a:p>
          <a:endParaRPr lang="en-US"/>
        </a:p>
      </dgm:t>
    </dgm:pt>
    <dgm:pt modelId="{2CA08A8A-075F-45D6-BD5B-BA4876BDE39D}" type="sibTrans" cxnId="{9A320332-310D-4CB3-BF79-8ABB21392AD3}">
      <dgm:prSet/>
      <dgm:spPr/>
      <dgm:t>
        <a:bodyPr/>
        <a:lstStyle/>
        <a:p>
          <a:endParaRPr lang="en-US"/>
        </a:p>
      </dgm:t>
    </dgm:pt>
    <dgm:pt modelId="{47DD9BCF-94F0-4A25-8404-400EA7CB363E}">
      <dgm:prSet phldrT="[Text]"/>
      <dgm:spPr/>
      <dgm:t>
        <a:bodyPr/>
        <a:lstStyle/>
        <a:p>
          <a:endParaRPr lang="en-US"/>
        </a:p>
      </dgm:t>
    </dgm:pt>
    <dgm:pt modelId="{C099A16E-C417-4AA3-8E22-88E305C59D19}" type="parTrans" cxnId="{92BBBADF-C337-48F6-B90D-2D5EF9E94CF3}">
      <dgm:prSet/>
      <dgm:spPr/>
      <dgm:t>
        <a:bodyPr/>
        <a:lstStyle/>
        <a:p>
          <a:endParaRPr lang="en-US"/>
        </a:p>
      </dgm:t>
    </dgm:pt>
    <dgm:pt modelId="{3681F9A6-2FCB-4D34-AAB1-676538501391}" type="sibTrans" cxnId="{92BBBADF-C337-48F6-B90D-2D5EF9E94CF3}">
      <dgm:prSet/>
      <dgm:spPr/>
      <dgm:t>
        <a:bodyPr/>
        <a:lstStyle/>
        <a:p>
          <a:endParaRPr lang="en-US"/>
        </a:p>
      </dgm:t>
    </dgm:pt>
    <dgm:pt modelId="{2595D36E-8E2E-4B67-A7E8-95F3F26882A2}">
      <dgm:prSet phldrT="[Text]"/>
      <dgm:spPr/>
      <dgm:t>
        <a:bodyPr/>
        <a:lstStyle/>
        <a:p>
          <a:r>
            <a:rPr lang="en-US" dirty="0" err="1" smtClean="0">
              <a:hlinkClick xmlns:r="http://schemas.openxmlformats.org/officeDocument/2006/relationships" r:id="rId4" action="ppaction://hlinksldjump"/>
            </a:rPr>
            <a:t>CfR</a:t>
          </a:r>
          <a:endParaRPr lang="en-US" dirty="0"/>
        </a:p>
      </dgm:t>
    </dgm:pt>
    <dgm:pt modelId="{CFFC6A50-48C7-4FA8-90A1-24B2FBCF85BD}" type="parTrans" cxnId="{7CA8DF42-E40C-4EB1-B031-90259059802E}">
      <dgm:prSet/>
      <dgm:spPr/>
      <dgm:t>
        <a:bodyPr/>
        <a:lstStyle/>
        <a:p>
          <a:endParaRPr lang="en-US"/>
        </a:p>
      </dgm:t>
    </dgm:pt>
    <dgm:pt modelId="{E898E26D-9D4D-4836-ADFC-96ED5FBF9C24}" type="sibTrans" cxnId="{7CA8DF42-E40C-4EB1-B031-90259059802E}">
      <dgm:prSet/>
      <dgm:spPr/>
      <dgm:t>
        <a:bodyPr/>
        <a:lstStyle/>
        <a:p>
          <a:endParaRPr lang="en-US"/>
        </a:p>
      </dgm:t>
    </dgm:pt>
    <dgm:pt modelId="{C25A3E4A-B27C-4D33-9759-AD8CE21D91C9}">
      <dgm:prSet phldrT="[Text]"/>
      <dgm:spPr/>
      <dgm:t>
        <a:bodyPr/>
        <a:lstStyle/>
        <a:p>
          <a:r>
            <a:rPr lang="ro-RO" dirty="0" smtClean="0">
              <a:hlinkClick xmlns:r="http://schemas.openxmlformats.org/officeDocument/2006/relationships" r:id="rId5" action="ppaction://hlinksldjump"/>
            </a:rPr>
            <a:t>SolCDC</a:t>
          </a:r>
          <a:endParaRPr lang="en-US" dirty="0"/>
        </a:p>
      </dgm:t>
    </dgm:pt>
    <dgm:pt modelId="{67D2339B-A3CC-4765-8E08-A1A3AC109C81}" type="parTrans" cxnId="{51701879-DB96-426C-96BF-511C3FDE8FDD}">
      <dgm:prSet/>
      <dgm:spPr/>
      <dgm:t>
        <a:bodyPr/>
        <a:lstStyle/>
        <a:p>
          <a:endParaRPr lang="en-US"/>
        </a:p>
      </dgm:t>
    </dgm:pt>
    <dgm:pt modelId="{65CF841D-FCA0-4D45-9C8D-D1C431352F48}" type="sibTrans" cxnId="{51701879-DB96-426C-96BF-511C3FDE8FDD}">
      <dgm:prSet/>
      <dgm:spPr/>
      <dgm:t>
        <a:bodyPr/>
        <a:lstStyle/>
        <a:p>
          <a:endParaRPr lang="en-US"/>
        </a:p>
      </dgm:t>
    </dgm:pt>
    <dgm:pt modelId="{4FAC45FD-B734-4790-8D33-BFE54793E483}" type="pres">
      <dgm:prSet presAssocID="{C0A5C63D-249F-4A36-91CB-C67A7C3D3074}" presName="arrowDiagram" presStyleCnt="0">
        <dgm:presLayoutVars>
          <dgm:chMax val="5"/>
          <dgm:dir/>
          <dgm:resizeHandles val="exact"/>
        </dgm:presLayoutVars>
      </dgm:prSet>
      <dgm:spPr/>
      <dgm:t>
        <a:bodyPr/>
        <a:lstStyle/>
        <a:p>
          <a:endParaRPr lang="en-US"/>
        </a:p>
      </dgm:t>
    </dgm:pt>
    <dgm:pt modelId="{78654705-E975-4F41-88A9-96BA23B5EB93}" type="pres">
      <dgm:prSet presAssocID="{C0A5C63D-249F-4A36-91CB-C67A7C3D3074}" presName="arrow" presStyleLbl="bgShp" presStyleIdx="0" presStyleCnt="1"/>
      <dgm:spPr/>
    </dgm:pt>
    <dgm:pt modelId="{38F60AEE-A4C0-4BCD-A140-AB83C22B8D03}" type="pres">
      <dgm:prSet presAssocID="{C0A5C63D-249F-4A36-91CB-C67A7C3D3074}" presName="arrowDiagram5" presStyleCnt="0"/>
      <dgm:spPr/>
    </dgm:pt>
    <dgm:pt modelId="{31D6AB9A-F91F-4F37-A9AE-20A42321B96F}" type="pres">
      <dgm:prSet presAssocID="{6BBF0838-DD9F-4E8C-9D24-2D353DEC3DC1}" presName="bullet5a" presStyleLbl="node1" presStyleIdx="0" presStyleCnt="5"/>
      <dgm:spPr/>
    </dgm:pt>
    <dgm:pt modelId="{F19AADAB-1B1F-462C-B154-8B8644F52160}" type="pres">
      <dgm:prSet presAssocID="{6BBF0838-DD9F-4E8C-9D24-2D353DEC3DC1}" presName="textBox5a" presStyleLbl="revTx" presStyleIdx="0" presStyleCnt="5">
        <dgm:presLayoutVars>
          <dgm:bulletEnabled val="1"/>
        </dgm:presLayoutVars>
      </dgm:prSet>
      <dgm:spPr/>
      <dgm:t>
        <a:bodyPr/>
        <a:lstStyle/>
        <a:p>
          <a:endParaRPr lang="en-US"/>
        </a:p>
      </dgm:t>
    </dgm:pt>
    <dgm:pt modelId="{13392ACC-9A39-486B-9DDE-3B5B05F6D79D}" type="pres">
      <dgm:prSet presAssocID="{ECFCCC14-B5A8-4E96-BF3A-C82DDEE644BE}" presName="bullet5b" presStyleLbl="node1" presStyleIdx="1" presStyleCnt="5"/>
      <dgm:spPr/>
    </dgm:pt>
    <dgm:pt modelId="{3DBF28B8-0DC0-493C-B158-4767686AF694}" type="pres">
      <dgm:prSet presAssocID="{ECFCCC14-B5A8-4E96-BF3A-C82DDEE644BE}" presName="textBox5b" presStyleLbl="revTx" presStyleIdx="1" presStyleCnt="5">
        <dgm:presLayoutVars>
          <dgm:bulletEnabled val="1"/>
        </dgm:presLayoutVars>
      </dgm:prSet>
      <dgm:spPr/>
      <dgm:t>
        <a:bodyPr/>
        <a:lstStyle/>
        <a:p>
          <a:endParaRPr lang="en-US"/>
        </a:p>
      </dgm:t>
    </dgm:pt>
    <dgm:pt modelId="{54CA7BA3-BA73-48BA-9A10-9C9327746BDA}" type="pres">
      <dgm:prSet presAssocID="{C25A3E4A-B27C-4D33-9759-AD8CE21D91C9}" presName="bullet5c" presStyleLbl="node1" presStyleIdx="2" presStyleCnt="5"/>
      <dgm:spPr/>
    </dgm:pt>
    <dgm:pt modelId="{A36F7B1C-6FFC-4BE6-8A6B-B2A6A41DD583}" type="pres">
      <dgm:prSet presAssocID="{C25A3E4A-B27C-4D33-9759-AD8CE21D91C9}" presName="textBox5c" presStyleLbl="revTx" presStyleIdx="2" presStyleCnt="5">
        <dgm:presLayoutVars>
          <dgm:bulletEnabled val="1"/>
        </dgm:presLayoutVars>
      </dgm:prSet>
      <dgm:spPr/>
      <dgm:t>
        <a:bodyPr/>
        <a:lstStyle/>
        <a:p>
          <a:endParaRPr lang="en-US"/>
        </a:p>
      </dgm:t>
    </dgm:pt>
    <dgm:pt modelId="{947424E0-35A1-4BCD-81E9-FEA73D78D7D7}" type="pres">
      <dgm:prSet presAssocID="{1B811B45-9280-4E8C-908C-8BBDB9198741}" presName="bullet5d" presStyleLbl="node1" presStyleIdx="3" presStyleCnt="5"/>
      <dgm:spPr/>
    </dgm:pt>
    <dgm:pt modelId="{C3941038-29C1-4FCF-99C2-58620871B5AB}" type="pres">
      <dgm:prSet presAssocID="{1B811B45-9280-4E8C-908C-8BBDB9198741}" presName="textBox5d" presStyleLbl="revTx" presStyleIdx="3" presStyleCnt="5">
        <dgm:presLayoutVars>
          <dgm:bulletEnabled val="1"/>
        </dgm:presLayoutVars>
      </dgm:prSet>
      <dgm:spPr/>
      <dgm:t>
        <a:bodyPr/>
        <a:lstStyle/>
        <a:p>
          <a:endParaRPr lang="en-US"/>
        </a:p>
      </dgm:t>
    </dgm:pt>
    <dgm:pt modelId="{C2BA2B2C-EC65-47C8-B1A9-00E3D0C12897}" type="pres">
      <dgm:prSet presAssocID="{2595D36E-8E2E-4B67-A7E8-95F3F26882A2}" presName="bullet5e" presStyleLbl="node1" presStyleIdx="4" presStyleCnt="5"/>
      <dgm:spPr/>
    </dgm:pt>
    <dgm:pt modelId="{7652B371-F214-4E72-81E2-4B9D9A811330}" type="pres">
      <dgm:prSet presAssocID="{2595D36E-8E2E-4B67-A7E8-95F3F26882A2}" presName="textBox5e" presStyleLbl="revTx" presStyleIdx="4" presStyleCnt="5">
        <dgm:presLayoutVars>
          <dgm:bulletEnabled val="1"/>
        </dgm:presLayoutVars>
      </dgm:prSet>
      <dgm:spPr/>
      <dgm:t>
        <a:bodyPr/>
        <a:lstStyle/>
        <a:p>
          <a:endParaRPr lang="en-US"/>
        </a:p>
      </dgm:t>
    </dgm:pt>
  </dgm:ptLst>
  <dgm:cxnLst>
    <dgm:cxn modelId="{ACFA0A35-3FAA-4B01-A001-A5D90FDDE018}" type="presOf" srcId="{2595D36E-8E2E-4B67-A7E8-95F3F26882A2}" destId="{7652B371-F214-4E72-81E2-4B9D9A811330}" srcOrd="0" destOrd="0" presId="urn:microsoft.com/office/officeart/2005/8/layout/arrow2"/>
    <dgm:cxn modelId="{9A320332-310D-4CB3-BF79-8ABB21392AD3}" srcId="{C0A5C63D-249F-4A36-91CB-C67A7C3D3074}" destId="{ECFCCC14-B5A8-4E96-BF3A-C82DDEE644BE}" srcOrd="1" destOrd="0" parTransId="{332DADA2-F693-4753-A3A3-BAC778EC262B}" sibTransId="{2CA08A8A-075F-45D6-BD5B-BA4876BDE39D}"/>
    <dgm:cxn modelId="{51701879-DB96-426C-96BF-511C3FDE8FDD}" srcId="{C0A5C63D-249F-4A36-91CB-C67A7C3D3074}" destId="{C25A3E4A-B27C-4D33-9759-AD8CE21D91C9}" srcOrd="2" destOrd="0" parTransId="{67D2339B-A3CC-4765-8E08-A1A3AC109C81}" sibTransId="{65CF841D-FCA0-4D45-9C8D-D1C431352F48}"/>
    <dgm:cxn modelId="{08C3215B-692F-4661-9367-F8FF5965EC08}" type="presOf" srcId="{6BBF0838-DD9F-4E8C-9D24-2D353DEC3DC1}" destId="{F19AADAB-1B1F-462C-B154-8B8644F52160}" srcOrd="0" destOrd="0" presId="urn:microsoft.com/office/officeart/2005/8/layout/arrow2"/>
    <dgm:cxn modelId="{14B05DB0-92D0-4366-973E-A9F672A548C1}" type="presOf" srcId="{C25A3E4A-B27C-4D33-9759-AD8CE21D91C9}" destId="{A36F7B1C-6FFC-4BE6-8A6B-B2A6A41DD583}" srcOrd="0" destOrd="0" presId="urn:microsoft.com/office/officeart/2005/8/layout/arrow2"/>
    <dgm:cxn modelId="{FA24B1FD-6A1E-41EB-A455-7405AE17F374}" type="presOf" srcId="{1B811B45-9280-4E8C-908C-8BBDB9198741}" destId="{C3941038-29C1-4FCF-99C2-58620871B5AB}" srcOrd="0" destOrd="0" presId="urn:microsoft.com/office/officeart/2005/8/layout/arrow2"/>
    <dgm:cxn modelId="{4923AF2A-9B1F-4DD9-822E-57219506CCAC}" srcId="{C0A5C63D-249F-4A36-91CB-C67A7C3D3074}" destId="{1B811B45-9280-4E8C-908C-8BBDB9198741}" srcOrd="3" destOrd="0" parTransId="{7A386C09-F1FA-44DA-9C0D-ABD6A45815BF}" sibTransId="{9BF89C63-DEAE-4C72-B845-542184CEE71A}"/>
    <dgm:cxn modelId="{F561D961-42A0-4284-897C-12716CD641E3}" srcId="{C0A5C63D-249F-4A36-91CB-C67A7C3D3074}" destId="{6BBF0838-DD9F-4E8C-9D24-2D353DEC3DC1}" srcOrd="0" destOrd="0" parTransId="{D583B99D-2A56-4BEE-B1BE-3D657D3A7D7C}" sibTransId="{AFDD6398-7F53-45D5-8580-8112082F4472}"/>
    <dgm:cxn modelId="{4DD9AF53-B6D5-485E-91A4-CB009064B8AB}" type="presOf" srcId="{C0A5C63D-249F-4A36-91CB-C67A7C3D3074}" destId="{4FAC45FD-B734-4790-8D33-BFE54793E483}" srcOrd="0" destOrd="0" presId="urn:microsoft.com/office/officeart/2005/8/layout/arrow2"/>
    <dgm:cxn modelId="{AD57AA48-2F54-42AC-B670-909525A28914}" type="presOf" srcId="{ECFCCC14-B5A8-4E96-BF3A-C82DDEE644BE}" destId="{3DBF28B8-0DC0-493C-B158-4767686AF694}" srcOrd="0" destOrd="0" presId="urn:microsoft.com/office/officeart/2005/8/layout/arrow2"/>
    <dgm:cxn modelId="{7CA8DF42-E40C-4EB1-B031-90259059802E}" srcId="{C0A5C63D-249F-4A36-91CB-C67A7C3D3074}" destId="{2595D36E-8E2E-4B67-A7E8-95F3F26882A2}" srcOrd="4" destOrd="0" parTransId="{CFFC6A50-48C7-4FA8-90A1-24B2FBCF85BD}" sibTransId="{E898E26D-9D4D-4836-ADFC-96ED5FBF9C24}"/>
    <dgm:cxn modelId="{92BBBADF-C337-48F6-B90D-2D5EF9E94CF3}" srcId="{C0A5C63D-249F-4A36-91CB-C67A7C3D3074}" destId="{47DD9BCF-94F0-4A25-8404-400EA7CB363E}" srcOrd="5" destOrd="0" parTransId="{C099A16E-C417-4AA3-8E22-88E305C59D19}" sibTransId="{3681F9A6-2FCB-4D34-AAB1-676538501391}"/>
    <dgm:cxn modelId="{A9EE09CA-FBEF-4F60-BE37-7C5B92A367B6}" type="presParOf" srcId="{4FAC45FD-B734-4790-8D33-BFE54793E483}" destId="{78654705-E975-4F41-88A9-96BA23B5EB93}" srcOrd="0" destOrd="0" presId="urn:microsoft.com/office/officeart/2005/8/layout/arrow2"/>
    <dgm:cxn modelId="{05B713BD-1F36-4F48-BE18-DE7D2EE13443}" type="presParOf" srcId="{4FAC45FD-B734-4790-8D33-BFE54793E483}" destId="{38F60AEE-A4C0-4BCD-A140-AB83C22B8D03}" srcOrd="1" destOrd="0" presId="urn:microsoft.com/office/officeart/2005/8/layout/arrow2"/>
    <dgm:cxn modelId="{55DE9E20-F570-436F-B20C-892821E92F21}" type="presParOf" srcId="{38F60AEE-A4C0-4BCD-A140-AB83C22B8D03}" destId="{31D6AB9A-F91F-4F37-A9AE-20A42321B96F}" srcOrd="0" destOrd="0" presId="urn:microsoft.com/office/officeart/2005/8/layout/arrow2"/>
    <dgm:cxn modelId="{4521C750-B93E-4274-B080-4D91BA5CD510}" type="presParOf" srcId="{38F60AEE-A4C0-4BCD-A140-AB83C22B8D03}" destId="{F19AADAB-1B1F-462C-B154-8B8644F52160}" srcOrd="1" destOrd="0" presId="urn:microsoft.com/office/officeart/2005/8/layout/arrow2"/>
    <dgm:cxn modelId="{A8857F84-B6BE-411F-B259-9BE1A39272B7}" type="presParOf" srcId="{38F60AEE-A4C0-4BCD-A140-AB83C22B8D03}" destId="{13392ACC-9A39-486B-9DDE-3B5B05F6D79D}" srcOrd="2" destOrd="0" presId="urn:microsoft.com/office/officeart/2005/8/layout/arrow2"/>
    <dgm:cxn modelId="{1D202893-DBA2-4FC1-8413-140EFBB4D65D}" type="presParOf" srcId="{38F60AEE-A4C0-4BCD-A140-AB83C22B8D03}" destId="{3DBF28B8-0DC0-493C-B158-4767686AF694}" srcOrd="3" destOrd="0" presId="urn:microsoft.com/office/officeart/2005/8/layout/arrow2"/>
    <dgm:cxn modelId="{4387169C-73A3-4D11-B523-0C71CE0B8F17}" type="presParOf" srcId="{38F60AEE-A4C0-4BCD-A140-AB83C22B8D03}" destId="{54CA7BA3-BA73-48BA-9A10-9C9327746BDA}" srcOrd="4" destOrd="0" presId="urn:microsoft.com/office/officeart/2005/8/layout/arrow2"/>
    <dgm:cxn modelId="{3F8E95CC-6655-408B-8E09-B1D55CEB81AD}" type="presParOf" srcId="{38F60AEE-A4C0-4BCD-A140-AB83C22B8D03}" destId="{A36F7B1C-6FFC-4BE6-8A6B-B2A6A41DD583}" srcOrd="5" destOrd="0" presId="urn:microsoft.com/office/officeart/2005/8/layout/arrow2"/>
    <dgm:cxn modelId="{7E2554A2-E4E8-4EE0-B5E5-CB1A912964A5}" type="presParOf" srcId="{38F60AEE-A4C0-4BCD-A140-AB83C22B8D03}" destId="{947424E0-35A1-4BCD-81E9-FEA73D78D7D7}" srcOrd="6" destOrd="0" presId="urn:microsoft.com/office/officeart/2005/8/layout/arrow2"/>
    <dgm:cxn modelId="{D3A4C0BB-030E-4CC6-B14C-347FA85EE7C2}" type="presParOf" srcId="{38F60AEE-A4C0-4BCD-A140-AB83C22B8D03}" destId="{C3941038-29C1-4FCF-99C2-58620871B5AB}" srcOrd="7" destOrd="0" presId="urn:microsoft.com/office/officeart/2005/8/layout/arrow2"/>
    <dgm:cxn modelId="{5FC72D3B-883F-4BFF-90CB-3426A3143F21}" type="presParOf" srcId="{38F60AEE-A4C0-4BCD-A140-AB83C22B8D03}" destId="{C2BA2B2C-EC65-47C8-B1A9-00E3D0C12897}" srcOrd="8" destOrd="0" presId="urn:microsoft.com/office/officeart/2005/8/layout/arrow2"/>
    <dgm:cxn modelId="{A15F2B9F-945A-445B-BC52-47586C50CD4B}" type="presParOf" srcId="{38F60AEE-A4C0-4BCD-A140-AB83C22B8D03}" destId="{7652B371-F214-4E72-81E2-4B9D9A811330}" srcOrd="9"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0A5C63D-249F-4A36-91CB-C67A7C3D307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6BBF0838-DD9F-4E8C-9D24-2D353DEC3DC1}">
      <dgm:prSet phldrT="[Text]"/>
      <dgm:spPr/>
      <dgm:t>
        <a:bodyPr/>
        <a:lstStyle/>
        <a:p>
          <a:r>
            <a:rPr lang="en-US" dirty="0">
              <a:hlinkClick xmlns:r="http://schemas.openxmlformats.org/officeDocument/2006/relationships" r:id="rId1" action="ppaction://hlinksldjump"/>
            </a:rPr>
            <a:t>NPT</a:t>
          </a:r>
          <a:endParaRPr lang="en-US" dirty="0"/>
        </a:p>
      </dgm:t>
    </dgm:pt>
    <dgm:pt modelId="{D583B99D-2A56-4BEE-B1BE-3D657D3A7D7C}" type="parTrans" cxnId="{F561D961-42A0-4284-897C-12716CD641E3}">
      <dgm:prSet/>
      <dgm:spPr/>
      <dgm:t>
        <a:bodyPr/>
        <a:lstStyle/>
        <a:p>
          <a:endParaRPr lang="en-US"/>
        </a:p>
      </dgm:t>
    </dgm:pt>
    <dgm:pt modelId="{AFDD6398-7F53-45D5-8580-8112082F4472}" type="sibTrans" cxnId="{F561D961-42A0-4284-897C-12716CD641E3}">
      <dgm:prSet/>
      <dgm:spPr/>
      <dgm:t>
        <a:bodyPr/>
        <a:lstStyle/>
        <a:p>
          <a:endParaRPr lang="en-US"/>
        </a:p>
      </dgm:t>
    </dgm:pt>
    <dgm:pt modelId="{1B811B45-9280-4E8C-908C-8BBDB9198741}">
      <dgm:prSet phldrT="[Text]"/>
      <dgm:spPr/>
      <dgm:t>
        <a:bodyPr/>
        <a:lstStyle/>
        <a:p>
          <a:r>
            <a:rPr lang="en-US" dirty="0" smtClean="0">
              <a:hlinkClick xmlns:r="http://schemas.openxmlformats.org/officeDocument/2006/relationships" r:id="rId2" action="ppaction://hlinksldjump"/>
            </a:rPr>
            <a:t>CDC</a:t>
          </a:r>
          <a:endParaRPr lang="en-US" dirty="0"/>
        </a:p>
      </dgm:t>
    </dgm:pt>
    <dgm:pt modelId="{7A386C09-F1FA-44DA-9C0D-ABD6A45815BF}" type="parTrans" cxnId="{4923AF2A-9B1F-4DD9-822E-57219506CCAC}">
      <dgm:prSet/>
      <dgm:spPr/>
      <dgm:t>
        <a:bodyPr/>
        <a:lstStyle/>
        <a:p>
          <a:endParaRPr lang="en-US"/>
        </a:p>
      </dgm:t>
    </dgm:pt>
    <dgm:pt modelId="{9BF89C63-DEAE-4C72-B845-542184CEE71A}" type="sibTrans" cxnId="{4923AF2A-9B1F-4DD9-822E-57219506CCAC}">
      <dgm:prSet/>
      <dgm:spPr/>
      <dgm:t>
        <a:bodyPr/>
        <a:lstStyle/>
        <a:p>
          <a:endParaRPr lang="en-US"/>
        </a:p>
      </dgm:t>
    </dgm:pt>
    <dgm:pt modelId="{ECFCCC14-B5A8-4E96-BF3A-C82DDEE644BE}">
      <dgm:prSet phldrT="[Text]"/>
      <dgm:spPr/>
      <dgm:t>
        <a:bodyPr/>
        <a:lstStyle/>
        <a:p>
          <a:r>
            <a:rPr lang="en-US" dirty="0" smtClean="0">
              <a:hlinkClick xmlns:r="http://schemas.openxmlformats.org/officeDocument/2006/relationships" r:id="rId3" action="ppaction://hlinksldjump"/>
            </a:rPr>
            <a:t>NFP</a:t>
          </a:r>
          <a:endParaRPr lang="en-US" dirty="0"/>
        </a:p>
      </dgm:t>
    </dgm:pt>
    <dgm:pt modelId="{332DADA2-F693-4753-A3A3-BAC778EC262B}" type="parTrans" cxnId="{9A320332-310D-4CB3-BF79-8ABB21392AD3}">
      <dgm:prSet/>
      <dgm:spPr/>
      <dgm:t>
        <a:bodyPr/>
        <a:lstStyle/>
        <a:p>
          <a:endParaRPr lang="en-US"/>
        </a:p>
      </dgm:t>
    </dgm:pt>
    <dgm:pt modelId="{2CA08A8A-075F-45D6-BD5B-BA4876BDE39D}" type="sibTrans" cxnId="{9A320332-310D-4CB3-BF79-8ABB21392AD3}">
      <dgm:prSet/>
      <dgm:spPr/>
      <dgm:t>
        <a:bodyPr/>
        <a:lstStyle/>
        <a:p>
          <a:endParaRPr lang="en-US"/>
        </a:p>
      </dgm:t>
    </dgm:pt>
    <dgm:pt modelId="{47DD9BCF-94F0-4A25-8404-400EA7CB363E}">
      <dgm:prSet phldrT="[Text]"/>
      <dgm:spPr/>
      <dgm:t>
        <a:bodyPr/>
        <a:lstStyle/>
        <a:p>
          <a:endParaRPr lang="en-US"/>
        </a:p>
      </dgm:t>
    </dgm:pt>
    <dgm:pt modelId="{C099A16E-C417-4AA3-8E22-88E305C59D19}" type="parTrans" cxnId="{92BBBADF-C337-48F6-B90D-2D5EF9E94CF3}">
      <dgm:prSet/>
      <dgm:spPr/>
      <dgm:t>
        <a:bodyPr/>
        <a:lstStyle/>
        <a:p>
          <a:endParaRPr lang="en-US"/>
        </a:p>
      </dgm:t>
    </dgm:pt>
    <dgm:pt modelId="{3681F9A6-2FCB-4D34-AAB1-676538501391}" type="sibTrans" cxnId="{92BBBADF-C337-48F6-B90D-2D5EF9E94CF3}">
      <dgm:prSet/>
      <dgm:spPr/>
      <dgm:t>
        <a:bodyPr/>
        <a:lstStyle/>
        <a:p>
          <a:endParaRPr lang="en-US"/>
        </a:p>
      </dgm:t>
    </dgm:pt>
    <dgm:pt modelId="{2595D36E-8E2E-4B67-A7E8-95F3F26882A2}">
      <dgm:prSet phldrT="[Text]"/>
      <dgm:spPr/>
      <dgm:t>
        <a:bodyPr/>
        <a:lstStyle/>
        <a:p>
          <a:r>
            <a:rPr lang="en-US" dirty="0" err="1" smtClean="0">
              <a:hlinkClick xmlns:r="http://schemas.openxmlformats.org/officeDocument/2006/relationships" r:id="rId4" action="ppaction://hlinksldjump"/>
            </a:rPr>
            <a:t>CfR</a:t>
          </a:r>
          <a:endParaRPr lang="en-US" dirty="0"/>
        </a:p>
      </dgm:t>
    </dgm:pt>
    <dgm:pt modelId="{CFFC6A50-48C7-4FA8-90A1-24B2FBCF85BD}" type="parTrans" cxnId="{7CA8DF42-E40C-4EB1-B031-90259059802E}">
      <dgm:prSet/>
      <dgm:spPr/>
      <dgm:t>
        <a:bodyPr/>
        <a:lstStyle/>
        <a:p>
          <a:endParaRPr lang="en-US"/>
        </a:p>
      </dgm:t>
    </dgm:pt>
    <dgm:pt modelId="{E898E26D-9D4D-4836-ADFC-96ED5FBF9C24}" type="sibTrans" cxnId="{7CA8DF42-E40C-4EB1-B031-90259059802E}">
      <dgm:prSet/>
      <dgm:spPr/>
      <dgm:t>
        <a:bodyPr/>
        <a:lstStyle/>
        <a:p>
          <a:endParaRPr lang="en-US"/>
        </a:p>
      </dgm:t>
    </dgm:pt>
    <dgm:pt modelId="{C25A3E4A-B27C-4D33-9759-AD8CE21D91C9}">
      <dgm:prSet phldrT="[Text]"/>
      <dgm:spPr/>
      <dgm:t>
        <a:bodyPr/>
        <a:lstStyle/>
        <a:p>
          <a:r>
            <a:rPr lang="ro-RO" dirty="0" smtClean="0">
              <a:hlinkClick xmlns:r="http://schemas.openxmlformats.org/officeDocument/2006/relationships" r:id="rId5" action="ppaction://hlinksldjump"/>
            </a:rPr>
            <a:t>SolCDC</a:t>
          </a:r>
          <a:endParaRPr lang="en-US" dirty="0"/>
        </a:p>
      </dgm:t>
    </dgm:pt>
    <dgm:pt modelId="{67D2339B-A3CC-4765-8E08-A1A3AC109C81}" type="parTrans" cxnId="{51701879-DB96-426C-96BF-511C3FDE8FDD}">
      <dgm:prSet/>
      <dgm:spPr/>
      <dgm:t>
        <a:bodyPr/>
        <a:lstStyle/>
        <a:p>
          <a:endParaRPr lang="en-US"/>
        </a:p>
      </dgm:t>
    </dgm:pt>
    <dgm:pt modelId="{65CF841D-FCA0-4D45-9C8D-D1C431352F48}" type="sibTrans" cxnId="{51701879-DB96-426C-96BF-511C3FDE8FDD}">
      <dgm:prSet/>
      <dgm:spPr/>
      <dgm:t>
        <a:bodyPr/>
        <a:lstStyle/>
        <a:p>
          <a:endParaRPr lang="en-US"/>
        </a:p>
      </dgm:t>
    </dgm:pt>
    <dgm:pt modelId="{4FAC45FD-B734-4790-8D33-BFE54793E483}" type="pres">
      <dgm:prSet presAssocID="{C0A5C63D-249F-4A36-91CB-C67A7C3D3074}" presName="arrowDiagram" presStyleCnt="0">
        <dgm:presLayoutVars>
          <dgm:chMax val="5"/>
          <dgm:dir/>
          <dgm:resizeHandles val="exact"/>
        </dgm:presLayoutVars>
      </dgm:prSet>
      <dgm:spPr/>
      <dgm:t>
        <a:bodyPr/>
        <a:lstStyle/>
        <a:p>
          <a:endParaRPr lang="en-US"/>
        </a:p>
      </dgm:t>
    </dgm:pt>
    <dgm:pt modelId="{78654705-E975-4F41-88A9-96BA23B5EB93}" type="pres">
      <dgm:prSet presAssocID="{C0A5C63D-249F-4A36-91CB-C67A7C3D3074}" presName="arrow" presStyleLbl="bgShp" presStyleIdx="0" presStyleCnt="1"/>
      <dgm:spPr/>
    </dgm:pt>
    <dgm:pt modelId="{38F60AEE-A4C0-4BCD-A140-AB83C22B8D03}" type="pres">
      <dgm:prSet presAssocID="{C0A5C63D-249F-4A36-91CB-C67A7C3D3074}" presName="arrowDiagram5" presStyleCnt="0"/>
      <dgm:spPr/>
    </dgm:pt>
    <dgm:pt modelId="{31D6AB9A-F91F-4F37-A9AE-20A42321B96F}" type="pres">
      <dgm:prSet presAssocID="{6BBF0838-DD9F-4E8C-9D24-2D353DEC3DC1}" presName="bullet5a" presStyleLbl="node1" presStyleIdx="0" presStyleCnt="5"/>
      <dgm:spPr/>
    </dgm:pt>
    <dgm:pt modelId="{F19AADAB-1B1F-462C-B154-8B8644F52160}" type="pres">
      <dgm:prSet presAssocID="{6BBF0838-DD9F-4E8C-9D24-2D353DEC3DC1}" presName="textBox5a" presStyleLbl="revTx" presStyleIdx="0" presStyleCnt="5">
        <dgm:presLayoutVars>
          <dgm:bulletEnabled val="1"/>
        </dgm:presLayoutVars>
      </dgm:prSet>
      <dgm:spPr/>
      <dgm:t>
        <a:bodyPr/>
        <a:lstStyle/>
        <a:p>
          <a:endParaRPr lang="en-US"/>
        </a:p>
      </dgm:t>
    </dgm:pt>
    <dgm:pt modelId="{13392ACC-9A39-486B-9DDE-3B5B05F6D79D}" type="pres">
      <dgm:prSet presAssocID="{ECFCCC14-B5A8-4E96-BF3A-C82DDEE644BE}" presName="bullet5b" presStyleLbl="node1" presStyleIdx="1" presStyleCnt="5"/>
      <dgm:spPr/>
    </dgm:pt>
    <dgm:pt modelId="{3DBF28B8-0DC0-493C-B158-4767686AF694}" type="pres">
      <dgm:prSet presAssocID="{ECFCCC14-B5A8-4E96-BF3A-C82DDEE644BE}" presName="textBox5b" presStyleLbl="revTx" presStyleIdx="1" presStyleCnt="5">
        <dgm:presLayoutVars>
          <dgm:bulletEnabled val="1"/>
        </dgm:presLayoutVars>
      </dgm:prSet>
      <dgm:spPr/>
      <dgm:t>
        <a:bodyPr/>
        <a:lstStyle/>
        <a:p>
          <a:endParaRPr lang="en-US"/>
        </a:p>
      </dgm:t>
    </dgm:pt>
    <dgm:pt modelId="{54CA7BA3-BA73-48BA-9A10-9C9327746BDA}" type="pres">
      <dgm:prSet presAssocID="{C25A3E4A-B27C-4D33-9759-AD8CE21D91C9}" presName="bullet5c" presStyleLbl="node1" presStyleIdx="2" presStyleCnt="5"/>
      <dgm:spPr/>
    </dgm:pt>
    <dgm:pt modelId="{A36F7B1C-6FFC-4BE6-8A6B-B2A6A41DD583}" type="pres">
      <dgm:prSet presAssocID="{C25A3E4A-B27C-4D33-9759-AD8CE21D91C9}" presName="textBox5c" presStyleLbl="revTx" presStyleIdx="2" presStyleCnt="5">
        <dgm:presLayoutVars>
          <dgm:bulletEnabled val="1"/>
        </dgm:presLayoutVars>
      </dgm:prSet>
      <dgm:spPr/>
      <dgm:t>
        <a:bodyPr/>
        <a:lstStyle/>
        <a:p>
          <a:endParaRPr lang="en-US"/>
        </a:p>
      </dgm:t>
    </dgm:pt>
    <dgm:pt modelId="{947424E0-35A1-4BCD-81E9-FEA73D78D7D7}" type="pres">
      <dgm:prSet presAssocID="{1B811B45-9280-4E8C-908C-8BBDB9198741}" presName="bullet5d" presStyleLbl="node1" presStyleIdx="3" presStyleCnt="5"/>
      <dgm:spPr/>
    </dgm:pt>
    <dgm:pt modelId="{C3941038-29C1-4FCF-99C2-58620871B5AB}" type="pres">
      <dgm:prSet presAssocID="{1B811B45-9280-4E8C-908C-8BBDB9198741}" presName="textBox5d" presStyleLbl="revTx" presStyleIdx="3" presStyleCnt="5">
        <dgm:presLayoutVars>
          <dgm:bulletEnabled val="1"/>
        </dgm:presLayoutVars>
      </dgm:prSet>
      <dgm:spPr/>
      <dgm:t>
        <a:bodyPr/>
        <a:lstStyle/>
        <a:p>
          <a:endParaRPr lang="en-US"/>
        </a:p>
      </dgm:t>
    </dgm:pt>
    <dgm:pt modelId="{C2BA2B2C-EC65-47C8-B1A9-00E3D0C12897}" type="pres">
      <dgm:prSet presAssocID="{2595D36E-8E2E-4B67-A7E8-95F3F26882A2}" presName="bullet5e" presStyleLbl="node1" presStyleIdx="4" presStyleCnt="5"/>
      <dgm:spPr/>
    </dgm:pt>
    <dgm:pt modelId="{7652B371-F214-4E72-81E2-4B9D9A811330}" type="pres">
      <dgm:prSet presAssocID="{2595D36E-8E2E-4B67-A7E8-95F3F26882A2}" presName="textBox5e" presStyleLbl="revTx" presStyleIdx="4" presStyleCnt="5">
        <dgm:presLayoutVars>
          <dgm:bulletEnabled val="1"/>
        </dgm:presLayoutVars>
      </dgm:prSet>
      <dgm:spPr/>
      <dgm:t>
        <a:bodyPr/>
        <a:lstStyle/>
        <a:p>
          <a:endParaRPr lang="en-US"/>
        </a:p>
      </dgm:t>
    </dgm:pt>
  </dgm:ptLst>
  <dgm:cxnLst>
    <dgm:cxn modelId="{ACFA0A35-3FAA-4B01-A001-A5D90FDDE018}" type="presOf" srcId="{2595D36E-8E2E-4B67-A7E8-95F3F26882A2}" destId="{7652B371-F214-4E72-81E2-4B9D9A811330}" srcOrd="0" destOrd="0" presId="urn:microsoft.com/office/officeart/2005/8/layout/arrow2"/>
    <dgm:cxn modelId="{9A320332-310D-4CB3-BF79-8ABB21392AD3}" srcId="{C0A5C63D-249F-4A36-91CB-C67A7C3D3074}" destId="{ECFCCC14-B5A8-4E96-BF3A-C82DDEE644BE}" srcOrd="1" destOrd="0" parTransId="{332DADA2-F693-4753-A3A3-BAC778EC262B}" sibTransId="{2CA08A8A-075F-45D6-BD5B-BA4876BDE39D}"/>
    <dgm:cxn modelId="{51701879-DB96-426C-96BF-511C3FDE8FDD}" srcId="{C0A5C63D-249F-4A36-91CB-C67A7C3D3074}" destId="{C25A3E4A-B27C-4D33-9759-AD8CE21D91C9}" srcOrd="2" destOrd="0" parTransId="{67D2339B-A3CC-4765-8E08-A1A3AC109C81}" sibTransId="{65CF841D-FCA0-4D45-9C8D-D1C431352F48}"/>
    <dgm:cxn modelId="{08C3215B-692F-4661-9367-F8FF5965EC08}" type="presOf" srcId="{6BBF0838-DD9F-4E8C-9D24-2D353DEC3DC1}" destId="{F19AADAB-1B1F-462C-B154-8B8644F52160}" srcOrd="0" destOrd="0" presId="urn:microsoft.com/office/officeart/2005/8/layout/arrow2"/>
    <dgm:cxn modelId="{14B05DB0-92D0-4366-973E-A9F672A548C1}" type="presOf" srcId="{C25A3E4A-B27C-4D33-9759-AD8CE21D91C9}" destId="{A36F7B1C-6FFC-4BE6-8A6B-B2A6A41DD583}" srcOrd="0" destOrd="0" presId="urn:microsoft.com/office/officeart/2005/8/layout/arrow2"/>
    <dgm:cxn modelId="{FA24B1FD-6A1E-41EB-A455-7405AE17F374}" type="presOf" srcId="{1B811B45-9280-4E8C-908C-8BBDB9198741}" destId="{C3941038-29C1-4FCF-99C2-58620871B5AB}" srcOrd="0" destOrd="0" presId="urn:microsoft.com/office/officeart/2005/8/layout/arrow2"/>
    <dgm:cxn modelId="{4923AF2A-9B1F-4DD9-822E-57219506CCAC}" srcId="{C0A5C63D-249F-4A36-91CB-C67A7C3D3074}" destId="{1B811B45-9280-4E8C-908C-8BBDB9198741}" srcOrd="3" destOrd="0" parTransId="{7A386C09-F1FA-44DA-9C0D-ABD6A45815BF}" sibTransId="{9BF89C63-DEAE-4C72-B845-542184CEE71A}"/>
    <dgm:cxn modelId="{F561D961-42A0-4284-897C-12716CD641E3}" srcId="{C0A5C63D-249F-4A36-91CB-C67A7C3D3074}" destId="{6BBF0838-DD9F-4E8C-9D24-2D353DEC3DC1}" srcOrd="0" destOrd="0" parTransId="{D583B99D-2A56-4BEE-B1BE-3D657D3A7D7C}" sibTransId="{AFDD6398-7F53-45D5-8580-8112082F4472}"/>
    <dgm:cxn modelId="{4DD9AF53-B6D5-485E-91A4-CB009064B8AB}" type="presOf" srcId="{C0A5C63D-249F-4A36-91CB-C67A7C3D3074}" destId="{4FAC45FD-B734-4790-8D33-BFE54793E483}" srcOrd="0" destOrd="0" presId="urn:microsoft.com/office/officeart/2005/8/layout/arrow2"/>
    <dgm:cxn modelId="{AD57AA48-2F54-42AC-B670-909525A28914}" type="presOf" srcId="{ECFCCC14-B5A8-4E96-BF3A-C82DDEE644BE}" destId="{3DBF28B8-0DC0-493C-B158-4767686AF694}" srcOrd="0" destOrd="0" presId="urn:microsoft.com/office/officeart/2005/8/layout/arrow2"/>
    <dgm:cxn modelId="{7CA8DF42-E40C-4EB1-B031-90259059802E}" srcId="{C0A5C63D-249F-4A36-91CB-C67A7C3D3074}" destId="{2595D36E-8E2E-4B67-A7E8-95F3F26882A2}" srcOrd="4" destOrd="0" parTransId="{CFFC6A50-48C7-4FA8-90A1-24B2FBCF85BD}" sibTransId="{E898E26D-9D4D-4836-ADFC-96ED5FBF9C24}"/>
    <dgm:cxn modelId="{92BBBADF-C337-48F6-B90D-2D5EF9E94CF3}" srcId="{C0A5C63D-249F-4A36-91CB-C67A7C3D3074}" destId="{47DD9BCF-94F0-4A25-8404-400EA7CB363E}" srcOrd="5" destOrd="0" parTransId="{C099A16E-C417-4AA3-8E22-88E305C59D19}" sibTransId="{3681F9A6-2FCB-4D34-AAB1-676538501391}"/>
    <dgm:cxn modelId="{A9EE09CA-FBEF-4F60-BE37-7C5B92A367B6}" type="presParOf" srcId="{4FAC45FD-B734-4790-8D33-BFE54793E483}" destId="{78654705-E975-4F41-88A9-96BA23B5EB93}" srcOrd="0" destOrd="0" presId="urn:microsoft.com/office/officeart/2005/8/layout/arrow2"/>
    <dgm:cxn modelId="{05B713BD-1F36-4F48-BE18-DE7D2EE13443}" type="presParOf" srcId="{4FAC45FD-B734-4790-8D33-BFE54793E483}" destId="{38F60AEE-A4C0-4BCD-A140-AB83C22B8D03}" srcOrd="1" destOrd="0" presId="urn:microsoft.com/office/officeart/2005/8/layout/arrow2"/>
    <dgm:cxn modelId="{55DE9E20-F570-436F-B20C-892821E92F21}" type="presParOf" srcId="{38F60AEE-A4C0-4BCD-A140-AB83C22B8D03}" destId="{31D6AB9A-F91F-4F37-A9AE-20A42321B96F}" srcOrd="0" destOrd="0" presId="urn:microsoft.com/office/officeart/2005/8/layout/arrow2"/>
    <dgm:cxn modelId="{4521C750-B93E-4274-B080-4D91BA5CD510}" type="presParOf" srcId="{38F60AEE-A4C0-4BCD-A140-AB83C22B8D03}" destId="{F19AADAB-1B1F-462C-B154-8B8644F52160}" srcOrd="1" destOrd="0" presId="urn:microsoft.com/office/officeart/2005/8/layout/arrow2"/>
    <dgm:cxn modelId="{A8857F84-B6BE-411F-B259-9BE1A39272B7}" type="presParOf" srcId="{38F60AEE-A4C0-4BCD-A140-AB83C22B8D03}" destId="{13392ACC-9A39-486B-9DDE-3B5B05F6D79D}" srcOrd="2" destOrd="0" presId="urn:microsoft.com/office/officeart/2005/8/layout/arrow2"/>
    <dgm:cxn modelId="{1D202893-DBA2-4FC1-8413-140EFBB4D65D}" type="presParOf" srcId="{38F60AEE-A4C0-4BCD-A140-AB83C22B8D03}" destId="{3DBF28B8-0DC0-493C-B158-4767686AF694}" srcOrd="3" destOrd="0" presId="urn:microsoft.com/office/officeart/2005/8/layout/arrow2"/>
    <dgm:cxn modelId="{4387169C-73A3-4D11-B523-0C71CE0B8F17}" type="presParOf" srcId="{38F60AEE-A4C0-4BCD-A140-AB83C22B8D03}" destId="{54CA7BA3-BA73-48BA-9A10-9C9327746BDA}" srcOrd="4" destOrd="0" presId="urn:microsoft.com/office/officeart/2005/8/layout/arrow2"/>
    <dgm:cxn modelId="{3F8E95CC-6655-408B-8E09-B1D55CEB81AD}" type="presParOf" srcId="{38F60AEE-A4C0-4BCD-A140-AB83C22B8D03}" destId="{A36F7B1C-6FFC-4BE6-8A6B-B2A6A41DD583}" srcOrd="5" destOrd="0" presId="urn:microsoft.com/office/officeart/2005/8/layout/arrow2"/>
    <dgm:cxn modelId="{7E2554A2-E4E8-4EE0-B5E5-CB1A912964A5}" type="presParOf" srcId="{38F60AEE-A4C0-4BCD-A140-AB83C22B8D03}" destId="{947424E0-35A1-4BCD-81E9-FEA73D78D7D7}" srcOrd="6" destOrd="0" presId="urn:microsoft.com/office/officeart/2005/8/layout/arrow2"/>
    <dgm:cxn modelId="{D3A4C0BB-030E-4CC6-B14C-347FA85EE7C2}" type="presParOf" srcId="{38F60AEE-A4C0-4BCD-A140-AB83C22B8D03}" destId="{C3941038-29C1-4FCF-99C2-58620871B5AB}" srcOrd="7" destOrd="0" presId="urn:microsoft.com/office/officeart/2005/8/layout/arrow2"/>
    <dgm:cxn modelId="{5FC72D3B-883F-4BFF-90CB-3426A3143F21}" type="presParOf" srcId="{38F60AEE-A4C0-4BCD-A140-AB83C22B8D03}" destId="{C2BA2B2C-EC65-47C8-B1A9-00E3D0C12897}" srcOrd="8" destOrd="0" presId="urn:microsoft.com/office/officeart/2005/8/layout/arrow2"/>
    <dgm:cxn modelId="{A15F2B9F-945A-445B-BC52-47586C50CD4B}" type="presParOf" srcId="{38F60AEE-A4C0-4BCD-A140-AB83C22B8D03}" destId="{7652B371-F214-4E72-81E2-4B9D9A811330}"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0A5C63D-249F-4A36-91CB-C67A7C3D307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6BBF0838-DD9F-4E8C-9D24-2D353DEC3DC1}">
      <dgm:prSet phldrT="[Text]"/>
      <dgm:spPr/>
      <dgm:t>
        <a:bodyPr/>
        <a:lstStyle/>
        <a:p>
          <a:r>
            <a:rPr lang="en-US" dirty="0">
              <a:hlinkClick xmlns:r="http://schemas.openxmlformats.org/officeDocument/2006/relationships" r:id="rId1" action="ppaction://hlinksldjump"/>
            </a:rPr>
            <a:t>NPT</a:t>
          </a:r>
          <a:endParaRPr lang="en-US" dirty="0"/>
        </a:p>
      </dgm:t>
    </dgm:pt>
    <dgm:pt modelId="{D583B99D-2A56-4BEE-B1BE-3D657D3A7D7C}" type="parTrans" cxnId="{F561D961-42A0-4284-897C-12716CD641E3}">
      <dgm:prSet/>
      <dgm:spPr/>
      <dgm:t>
        <a:bodyPr/>
        <a:lstStyle/>
        <a:p>
          <a:endParaRPr lang="en-US"/>
        </a:p>
      </dgm:t>
    </dgm:pt>
    <dgm:pt modelId="{AFDD6398-7F53-45D5-8580-8112082F4472}" type="sibTrans" cxnId="{F561D961-42A0-4284-897C-12716CD641E3}">
      <dgm:prSet/>
      <dgm:spPr/>
      <dgm:t>
        <a:bodyPr/>
        <a:lstStyle/>
        <a:p>
          <a:endParaRPr lang="en-US"/>
        </a:p>
      </dgm:t>
    </dgm:pt>
    <dgm:pt modelId="{1B811B45-9280-4E8C-908C-8BBDB9198741}">
      <dgm:prSet phldrT="[Text]"/>
      <dgm:spPr/>
      <dgm:t>
        <a:bodyPr/>
        <a:lstStyle/>
        <a:p>
          <a:r>
            <a:rPr lang="en-US" dirty="0" smtClean="0">
              <a:hlinkClick xmlns:r="http://schemas.openxmlformats.org/officeDocument/2006/relationships" r:id="rId2" action="ppaction://hlinksldjump"/>
            </a:rPr>
            <a:t>CDC</a:t>
          </a:r>
          <a:endParaRPr lang="en-US" dirty="0"/>
        </a:p>
      </dgm:t>
    </dgm:pt>
    <dgm:pt modelId="{7A386C09-F1FA-44DA-9C0D-ABD6A45815BF}" type="parTrans" cxnId="{4923AF2A-9B1F-4DD9-822E-57219506CCAC}">
      <dgm:prSet/>
      <dgm:spPr/>
      <dgm:t>
        <a:bodyPr/>
        <a:lstStyle/>
        <a:p>
          <a:endParaRPr lang="en-US"/>
        </a:p>
      </dgm:t>
    </dgm:pt>
    <dgm:pt modelId="{9BF89C63-DEAE-4C72-B845-542184CEE71A}" type="sibTrans" cxnId="{4923AF2A-9B1F-4DD9-822E-57219506CCAC}">
      <dgm:prSet/>
      <dgm:spPr/>
      <dgm:t>
        <a:bodyPr/>
        <a:lstStyle/>
        <a:p>
          <a:endParaRPr lang="en-US"/>
        </a:p>
      </dgm:t>
    </dgm:pt>
    <dgm:pt modelId="{ECFCCC14-B5A8-4E96-BF3A-C82DDEE644BE}">
      <dgm:prSet phldrT="[Text]"/>
      <dgm:spPr/>
      <dgm:t>
        <a:bodyPr/>
        <a:lstStyle/>
        <a:p>
          <a:r>
            <a:rPr lang="en-US" dirty="0" smtClean="0">
              <a:hlinkClick xmlns:r="http://schemas.openxmlformats.org/officeDocument/2006/relationships" r:id="rId3" action="ppaction://hlinksldjump"/>
            </a:rPr>
            <a:t>NFP</a:t>
          </a:r>
          <a:endParaRPr lang="en-US" dirty="0"/>
        </a:p>
      </dgm:t>
    </dgm:pt>
    <dgm:pt modelId="{332DADA2-F693-4753-A3A3-BAC778EC262B}" type="parTrans" cxnId="{9A320332-310D-4CB3-BF79-8ABB21392AD3}">
      <dgm:prSet/>
      <dgm:spPr/>
      <dgm:t>
        <a:bodyPr/>
        <a:lstStyle/>
        <a:p>
          <a:endParaRPr lang="en-US"/>
        </a:p>
      </dgm:t>
    </dgm:pt>
    <dgm:pt modelId="{2CA08A8A-075F-45D6-BD5B-BA4876BDE39D}" type="sibTrans" cxnId="{9A320332-310D-4CB3-BF79-8ABB21392AD3}">
      <dgm:prSet/>
      <dgm:spPr/>
      <dgm:t>
        <a:bodyPr/>
        <a:lstStyle/>
        <a:p>
          <a:endParaRPr lang="en-US"/>
        </a:p>
      </dgm:t>
    </dgm:pt>
    <dgm:pt modelId="{47DD9BCF-94F0-4A25-8404-400EA7CB363E}">
      <dgm:prSet phldrT="[Text]"/>
      <dgm:spPr/>
      <dgm:t>
        <a:bodyPr/>
        <a:lstStyle/>
        <a:p>
          <a:endParaRPr lang="en-US"/>
        </a:p>
      </dgm:t>
    </dgm:pt>
    <dgm:pt modelId="{C099A16E-C417-4AA3-8E22-88E305C59D19}" type="parTrans" cxnId="{92BBBADF-C337-48F6-B90D-2D5EF9E94CF3}">
      <dgm:prSet/>
      <dgm:spPr/>
      <dgm:t>
        <a:bodyPr/>
        <a:lstStyle/>
        <a:p>
          <a:endParaRPr lang="en-US"/>
        </a:p>
      </dgm:t>
    </dgm:pt>
    <dgm:pt modelId="{3681F9A6-2FCB-4D34-AAB1-676538501391}" type="sibTrans" cxnId="{92BBBADF-C337-48F6-B90D-2D5EF9E94CF3}">
      <dgm:prSet/>
      <dgm:spPr/>
      <dgm:t>
        <a:bodyPr/>
        <a:lstStyle/>
        <a:p>
          <a:endParaRPr lang="en-US"/>
        </a:p>
      </dgm:t>
    </dgm:pt>
    <dgm:pt modelId="{2595D36E-8E2E-4B67-A7E8-95F3F26882A2}">
      <dgm:prSet phldrT="[Text]"/>
      <dgm:spPr/>
      <dgm:t>
        <a:bodyPr/>
        <a:lstStyle/>
        <a:p>
          <a:r>
            <a:rPr lang="en-US" dirty="0" err="1" smtClean="0">
              <a:hlinkClick xmlns:r="http://schemas.openxmlformats.org/officeDocument/2006/relationships" r:id="rId4" action="ppaction://hlinksldjump"/>
            </a:rPr>
            <a:t>CfR</a:t>
          </a:r>
          <a:endParaRPr lang="en-US" dirty="0"/>
        </a:p>
      </dgm:t>
    </dgm:pt>
    <dgm:pt modelId="{CFFC6A50-48C7-4FA8-90A1-24B2FBCF85BD}" type="parTrans" cxnId="{7CA8DF42-E40C-4EB1-B031-90259059802E}">
      <dgm:prSet/>
      <dgm:spPr/>
      <dgm:t>
        <a:bodyPr/>
        <a:lstStyle/>
        <a:p>
          <a:endParaRPr lang="en-US"/>
        </a:p>
      </dgm:t>
    </dgm:pt>
    <dgm:pt modelId="{E898E26D-9D4D-4836-ADFC-96ED5FBF9C24}" type="sibTrans" cxnId="{7CA8DF42-E40C-4EB1-B031-90259059802E}">
      <dgm:prSet/>
      <dgm:spPr/>
      <dgm:t>
        <a:bodyPr/>
        <a:lstStyle/>
        <a:p>
          <a:endParaRPr lang="en-US"/>
        </a:p>
      </dgm:t>
    </dgm:pt>
    <dgm:pt modelId="{4CA7BE2C-701B-4CE2-9BCA-D875B87CFCF9}">
      <dgm:prSet phldrT="[Text]"/>
      <dgm:spPr/>
      <dgm:t>
        <a:bodyPr/>
        <a:lstStyle/>
        <a:p>
          <a:r>
            <a:rPr lang="ro-RO" dirty="0" smtClean="0">
              <a:hlinkClick xmlns:r="http://schemas.openxmlformats.org/officeDocument/2006/relationships" r:id="rId5" action="ppaction://hlinksldjump"/>
            </a:rPr>
            <a:t>SolCDC</a:t>
          </a:r>
          <a:endParaRPr lang="en-US" dirty="0"/>
        </a:p>
      </dgm:t>
    </dgm:pt>
    <dgm:pt modelId="{9A26C1F5-04A3-4C34-BF80-FE967E1A7321}" type="parTrans" cxnId="{AEFD05FD-C274-410A-B179-60FBC60CBC53}">
      <dgm:prSet/>
      <dgm:spPr/>
      <dgm:t>
        <a:bodyPr/>
        <a:lstStyle/>
        <a:p>
          <a:endParaRPr lang="en-US"/>
        </a:p>
      </dgm:t>
    </dgm:pt>
    <dgm:pt modelId="{8941B1E2-607E-4A99-83E6-3AECF072CE0C}" type="sibTrans" cxnId="{AEFD05FD-C274-410A-B179-60FBC60CBC53}">
      <dgm:prSet/>
      <dgm:spPr/>
      <dgm:t>
        <a:bodyPr/>
        <a:lstStyle/>
        <a:p>
          <a:endParaRPr lang="en-US"/>
        </a:p>
      </dgm:t>
    </dgm:pt>
    <dgm:pt modelId="{4FAC45FD-B734-4790-8D33-BFE54793E483}" type="pres">
      <dgm:prSet presAssocID="{C0A5C63D-249F-4A36-91CB-C67A7C3D3074}" presName="arrowDiagram" presStyleCnt="0">
        <dgm:presLayoutVars>
          <dgm:chMax val="5"/>
          <dgm:dir/>
          <dgm:resizeHandles val="exact"/>
        </dgm:presLayoutVars>
      </dgm:prSet>
      <dgm:spPr/>
      <dgm:t>
        <a:bodyPr/>
        <a:lstStyle/>
        <a:p>
          <a:endParaRPr lang="en-US"/>
        </a:p>
      </dgm:t>
    </dgm:pt>
    <dgm:pt modelId="{78654705-E975-4F41-88A9-96BA23B5EB93}" type="pres">
      <dgm:prSet presAssocID="{C0A5C63D-249F-4A36-91CB-C67A7C3D3074}" presName="arrow" presStyleLbl="bgShp" presStyleIdx="0" presStyleCnt="1"/>
      <dgm:spPr/>
    </dgm:pt>
    <dgm:pt modelId="{38F60AEE-A4C0-4BCD-A140-AB83C22B8D03}" type="pres">
      <dgm:prSet presAssocID="{C0A5C63D-249F-4A36-91CB-C67A7C3D3074}" presName="arrowDiagram5" presStyleCnt="0"/>
      <dgm:spPr/>
    </dgm:pt>
    <dgm:pt modelId="{31D6AB9A-F91F-4F37-A9AE-20A42321B96F}" type="pres">
      <dgm:prSet presAssocID="{6BBF0838-DD9F-4E8C-9D24-2D353DEC3DC1}" presName="bullet5a" presStyleLbl="node1" presStyleIdx="0" presStyleCnt="5"/>
      <dgm:spPr/>
    </dgm:pt>
    <dgm:pt modelId="{F19AADAB-1B1F-462C-B154-8B8644F52160}" type="pres">
      <dgm:prSet presAssocID="{6BBF0838-DD9F-4E8C-9D24-2D353DEC3DC1}" presName="textBox5a" presStyleLbl="revTx" presStyleIdx="0" presStyleCnt="5">
        <dgm:presLayoutVars>
          <dgm:bulletEnabled val="1"/>
        </dgm:presLayoutVars>
      </dgm:prSet>
      <dgm:spPr/>
      <dgm:t>
        <a:bodyPr/>
        <a:lstStyle/>
        <a:p>
          <a:endParaRPr lang="en-US"/>
        </a:p>
      </dgm:t>
    </dgm:pt>
    <dgm:pt modelId="{13392ACC-9A39-486B-9DDE-3B5B05F6D79D}" type="pres">
      <dgm:prSet presAssocID="{ECFCCC14-B5A8-4E96-BF3A-C82DDEE644BE}" presName="bullet5b" presStyleLbl="node1" presStyleIdx="1" presStyleCnt="5"/>
      <dgm:spPr/>
    </dgm:pt>
    <dgm:pt modelId="{3DBF28B8-0DC0-493C-B158-4767686AF694}" type="pres">
      <dgm:prSet presAssocID="{ECFCCC14-B5A8-4E96-BF3A-C82DDEE644BE}" presName="textBox5b" presStyleLbl="revTx" presStyleIdx="1" presStyleCnt="5">
        <dgm:presLayoutVars>
          <dgm:bulletEnabled val="1"/>
        </dgm:presLayoutVars>
      </dgm:prSet>
      <dgm:spPr/>
      <dgm:t>
        <a:bodyPr/>
        <a:lstStyle/>
        <a:p>
          <a:endParaRPr lang="en-US"/>
        </a:p>
      </dgm:t>
    </dgm:pt>
    <dgm:pt modelId="{3C5D781A-C4DE-477A-95E5-ECD05A1AD862}" type="pres">
      <dgm:prSet presAssocID="{4CA7BE2C-701B-4CE2-9BCA-D875B87CFCF9}" presName="bullet5c" presStyleLbl="node1" presStyleIdx="2" presStyleCnt="5"/>
      <dgm:spPr/>
    </dgm:pt>
    <dgm:pt modelId="{9317E8B8-36A4-44A6-A8CD-1ADD7EDEF11C}" type="pres">
      <dgm:prSet presAssocID="{4CA7BE2C-701B-4CE2-9BCA-D875B87CFCF9}" presName="textBox5c" presStyleLbl="revTx" presStyleIdx="2" presStyleCnt="5">
        <dgm:presLayoutVars>
          <dgm:bulletEnabled val="1"/>
        </dgm:presLayoutVars>
      </dgm:prSet>
      <dgm:spPr/>
      <dgm:t>
        <a:bodyPr/>
        <a:lstStyle/>
        <a:p>
          <a:endParaRPr lang="en-US"/>
        </a:p>
      </dgm:t>
    </dgm:pt>
    <dgm:pt modelId="{2B90B845-4DB4-4864-80F2-8FFD107DF9C8}" type="pres">
      <dgm:prSet presAssocID="{1B811B45-9280-4E8C-908C-8BBDB9198741}" presName="bullet5d" presStyleLbl="node1" presStyleIdx="3" presStyleCnt="5"/>
      <dgm:spPr/>
    </dgm:pt>
    <dgm:pt modelId="{C75D05D3-E495-4B7A-966E-39D27D74525D}" type="pres">
      <dgm:prSet presAssocID="{1B811B45-9280-4E8C-908C-8BBDB9198741}" presName="textBox5d" presStyleLbl="revTx" presStyleIdx="3" presStyleCnt="5">
        <dgm:presLayoutVars>
          <dgm:bulletEnabled val="1"/>
        </dgm:presLayoutVars>
      </dgm:prSet>
      <dgm:spPr/>
      <dgm:t>
        <a:bodyPr/>
        <a:lstStyle/>
        <a:p>
          <a:endParaRPr lang="en-US"/>
        </a:p>
      </dgm:t>
    </dgm:pt>
    <dgm:pt modelId="{14982FEB-0284-48B0-A93D-0EC58305FC1C}" type="pres">
      <dgm:prSet presAssocID="{2595D36E-8E2E-4B67-A7E8-95F3F26882A2}" presName="bullet5e" presStyleLbl="node1" presStyleIdx="4" presStyleCnt="5"/>
      <dgm:spPr/>
    </dgm:pt>
    <dgm:pt modelId="{6FF36596-F262-47B2-9192-1F6E49FD200A}" type="pres">
      <dgm:prSet presAssocID="{2595D36E-8E2E-4B67-A7E8-95F3F26882A2}" presName="textBox5e" presStyleLbl="revTx" presStyleIdx="4" presStyleCnt="5">
        <dgm:presLayoutVars>
          <dgm:bulletEnabled val="1"/>
        </dgm:presLayoutVars>
      </dgm:prSet>
      <dgm:spPr/>
      <dgm:t>
        <a:bodyPr/>
        <a:lstStyle/>
        <a:p>
          <a:endParaRPr lang="en-US"/>
        </a:p>
      </dgm:t>
    </dgm:pt>
  </dgm:ptLst>
  <dgm:cxnLst>
    <dgm:cxn modelId="{08C3215B-692F-4661-9367-F8FF5965EC08}" type="presOf" srcId="{6BBF0838-DD9F-4E8C-9D24-2D353DEC3DC1}" destId="{F19AADAB-1B1F-462C-B154-8B8644F52160}" srcOrd="0" destOrd="0" presId="urn:microsoft.com/office/officeart/2005/8/layout/arrow2"/>
    <dgm:cxn modelId="{0FB98619-1647-4EFE-84FC-E390A1B7A049}" type="presOf" srcId="{4CA7BE2C-701B-4CE2-9BCA-D875B87CFCF9}" destId="{9317E8B8-36A4-44A6-A8CD-1ADD7EDEF11C}" srcOrd="0" destOrd="0" presId="urn:microsoft.com/office/officeart/2005/8/layout/arrow2"/>
    <dgm:cxn modelId="{D8BEC5AE-57F8-4B38-8EEE-2BBAB3E86E05}" type="presOf" srcId="{1B811B45-9280-4E8C-908C-8BBDB9198741}" destId="{C75D05D3-E495-4B7A-966E-39D27D74525D}" srcOrd="0" destOrd="0" presId="urn:microsoft.com/office/officeart/2005/8/layout/arrow2"/>
    <dgm:cxn modelId="{92BBBADF-C337-48F6-B90D-2D5EF9E94CF3}" srcId="{C0A5C63D-249F-4A36-91CB-C67A7C3D3074}" destId="{47DD9BCF-94F0-4A25-8404-400EA7CB363E}" srcOrd="5" destOrd="0" parTransId="{C099A16E-C417-4AA3-8E22-88E305C59D19}" sibTransId="{3681F9A6-2FCB-4D34-AAB1-676538501391}"/>
    <dgm:cxn modelId="{AEFD05FD-C274-410A-B179-60FBC60CBC53}" srcId="{C0A5C63D-249F-4A36-91CB-C67A7C3D3074}" destId="{4CA7BE2C-701B-4CE2-9BCA-D875B87CFCF9}" srcOrd="2" destOrd="0" parTransId="{9A26C1F5-04A3-4C34-BF80-FE967E1A7321}" sibTransId="{8941B1E2-607E-4A99-83E6-3AECF072CE0C}"/>
    <dgm:cxn modelId="{F561D961-42A0-4284-897C-12716CD641E3}" srcId="{C0A5C63D-249F-4A36-91CB-C67A7C3D3074}" destId="{6BBF0838-DD9F-4E8C-9D24-2D353DEC3DC1}" srcOrd="0" destOrd="0" parTransId="{D583B99D-2A56-4BEE-B1BE-3D657D3A7D7C}" sibTransId="{AFDD6398-7F53-45D5-8580-8112082F4472}"/>
    <dgm:cxn modelId="{4DD9AF53-B6D5-485E-91A4-CB009064B8AB}" type="presOf" srcId="{C0A5C63D-249F-4A36-91CB-C67A7C3D3074}" destId="{4FAC45FD-B734-4790-8D33-BFE54793E483}" srcOrd="0" destOrd="0" presId="urn:microsoft.com/office/officeart/2005/8/layout/arrow2"/>
    <dgm:cxn modelId="{4923AF2A-9B1F-4DD9-822E-57219506CCAC}" srcId="{C0A5C63D-249F-4A36-91CB-C67A7C3D3074}" destId="{1B811B45-9280-4E8C-908C-8BBDB9198741}" srcOrd="3" destOrd="0" parTransId="{7A386C09-F1FA-44DA-9C0D-ABD6A45815BF}" sibTransId="{9BF89C63-DEAE-4C72-B845-542184CEE71A}"/>
    <dgm:cxn modelId="{7CA8DF42-E40C-4EB1-B031-90259059802E}" srcId="{C0A5C63D-249F-4A36-91CB-C67A7C3D3074}" destId="{2595D36E-8E2E-4B67-A7E8-95F3F26882A2}" srcOrd="4" destOrd="0" parTransId="{CFFC6A50-48C7-4FA8-90A1-24B2FBCF85BD}" sibTransId="{E898E26D-9D4D-4836-ADFC-96ED5FBF9C24}"/>
    <dgm:cxn modelId="{9A320332-310D-4CB3-BF79-8ABB21392AD3}" srcId="{C0A5C63D-249F-4A36-91CB-C67A7C3D3074}" destId="{ECFCCC14-B5A8-4E96-BF3A-C82DDEE644BE}" srcOrd="1" destOrd="0" parTransId="{332DADA2-F693-4753-A3A3-BAC778EC262B}" sibTransId="{2CA08A8A-075F-45D6-BD5B-BA4876BDE39D}"/>
    <dgm:cxn modelId="{763B9001-3116-4237-932D-2C3861E0ADC4}" type="presOf" srcId="{2595D36E-8E2E-4B67-A7E8-95F3F26882A2}" destId="{6FF36596-F262-47B2-9192-1F6E49FD200A}" srcOrd="0" destOrd="0" presId="urn:microsoft.com/office/officeart/2005/8/layout/arrow2"/>
    <dgm:cxn modelId="{AD57AA48-2F54-42AC-B670-909525A28914}" type="presOf" srcId="{ECFCCC14-B5A8-4E96-BF3A-C82DDEE644BE}" destId="{3DBF28B8-0DC0-493C-B158-4767686AF694}" srcOrd="0" destOrd="0" presId="urn:microsoft.com/office/officeart/2005/8/layout/arrow2"/>
    <dgm:cxn modelId="{A9EE09CA-FBEF-4F60-BE37-7C5B92A367B6}" type="presParOf" srcId="{4FAC45FD-B734-4790-8D33-BFE54793E483}" destId="{78654705-E975-4F41-88A9-96BA23B5EB93}" srcOrd="0" destOrd="0" presId="urn:microsoft.com/office/officeart/2005/8/layout/arrow2"/>
    <dgm:cxn modelId="{05B713BD-1F36-4F48-BE18-DE7D2EE13443}" type="presParOf" srcId="{4FAC45FD-B734-4790-8D33-BFE54793E483}" destId="{38F60AEE-A4C0-4BCD-A140-AB83C22B8D03}" srcOrd="1" destOrd="0" presId="urn:microsoft.com/office/officeart/2005/8/layout/arrow2"/>
    <dgm:cxn modelId="{55DE9E20-F570-436F-B20C-892821E92F21}" type="presParOf" srcId="{38F60AEE-A4C0-4BCD-A140-AB83C22B8D03}" destId="{31D6AB9A-F91F-4F37-A9AE-20A42321B96F}" srcOrd="0" destOrd="0" presId="urn:microsoft.com/office/officeart/2005/8/layout/arrow2"/>
    <dgm:cxn modelId="{4521C750-B93E-4274-B080-4D91BA5CD510}" type="presParOf" srcId="{38F60AEE-A4C0-4BCD-A140-AB83C22B8D03}" destId="{F19AADAB-1B1F-462C-B154-8B8644F52160}" srcOrd="1" destOrd="0" presId="urn:microsoft.com/office/officeart/2005/8/layout/arrow2"/>
    <dgm:cxn modelId="{A8857F84-B6BE-411F-B259-9BE1A39272B7}" type="presParOf" srcId="{38F60AEE-A4C0-4BCD-A140-AB83C22B8D03}" destId="{13392ACC-9A39-486B-9DDE-3B5B05F6D79D}" srcOrd="2" destOrd="0" presId="urn:microsoft.com/office/officeart/2005/8/layout/arrow2"/>
    <dgm:cxn modelId="{1D202893-DBA2-4FC1-8413-140EFBB4D65D}" type="presParOf" srcId="{38F60AEE-A4C0-4BCD-A140-AB83C22B8D03}" destId="{3DBF28B8-0DC0-493C-B158-4767686AF694}" srcOrd="3" destOrd="0" presId="urn:microsoft.com/office/officeart/2005/8/layout/arrow2"/>
    <dgm:cxn modelId="{EBFD7303-B961-4E84-B449-1B46181A0879}" type="presParOf" srcId="{38F60AEE-A4C0-4BCD-A140-AB83C22B8D03}" destId="{3C5D781A-C4DE-477A-95E5-ECD05A1AD862}" srcOrd="4" destOrd="0" presId="urn:microsoft.com/office/officeart/2005/8/layout/arrow2"/>
    <dgm:cxn modelId="{D56588FC-BAAD-416F-9D89-69CCB69F9839}" type="presParOf" srcId="{38F60AEE-A4C0-4BCD-A140-AB83C22B8D03}" destId="{9317E8B8-36A4-44A6-A8CD-1ADD7EDEF11C}" srcOrd="5" destOrd="0" presId="urn:microsoft.com/office/officeart/2005/8/layout/arrow2"/>
    <dgm:cxn modelId="{4BEECB44-DF34-4F47-8485-68F22AEC9693}" type="presParOf" srcId="{38F60AEE-A4C0-4BCD-A140-AB83C22B8D03}" destId="{2B90B845-4DB4-4864-80F2-8FFD107DF9C8}" srcOrd="6" destOrd="0" presId="urn:microsoft.com/office/officeart/2005/8/layout/arrow2"/>
    <dgm:cxn modelId="{43B3DD2A-BCCB-4DD4-8356-EDB93672B980}" type="presParOf" srcId="{38F60AEE-A4C0-4BCD-A140-AB83C22B8D03}" destId="{C75D05D3-E495-4B7A-966E-39D27D74525D}" srcOrd="7" destOrd="0" presId="urn:microsoft.com/office/officeart/2005/8/layout/arrow2"/>
    <dgm:cxn modelId="{D1BD8847-AC1A-441D-8DC9-72B7979D3EDB}" type="presParOf" srcId="{38F60AEE-A4C0-4BCD-A140-AB83C22B8D03}" destId="{14982FEB-0284-48B0-A93D-0EC58305FC1C}" srcOrd="8" destOrd="0" presId="urn:microsoft.com/office/officeart/2005/8/layout/arrow2"/>
    <dgm:cxn modelId="{66702B5F-2F46-4F7E-AF9C-D126077832A9}" type="presParOf" srcId="{38F60AEE-A4C0-4BCD-A140-AB83C22B8D03}" destId="{6FF36596-F262-47B2-9192-1F6E49FD200A}" srcOrd="9"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0A5C63D-249F-4A36-91CB-C67A7C3D307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1B811B45-9280-4E8C-908C-8BBDB9198741}">
      <dgm:prSet phldrT="[Text]"/>
      <dgm:spPr/>
      <dgm:t>
        <a:bodyPr/>
        <a:lstStyle/>
        <a:p>
          <a:r>
            <a:rPr lang="en-US" dirty="0" smtClean="0">
              <a:hlinkClick xmlns:r="http://schemas.openxmlformats.org/officeDocument/2006/relationships" r:id="rId1" action="ppaction://hlinksldjump"/>
            </a:rPr>
            <a:t>CDC</a:t>
          </a:r>
          <a:endParaRPr lang="en-US" dirty="0"/>
        </a:p>
      </dgm:t>
    </dgm:pt>
    <dgm:pt modelId="{7A386C09-F1FA-44DA-9C0D-ABD6A45815BF}" type="parTrans" cxnId="{4923AF2A-9B1F-4DD9-822E-57219506CCAC}">
      <dgm:prSet/>
      <dgm:spPr/>
      <dgm:t>
        <a:bodyPr/>
        <a:lstStyle/>
        <a:p>
          <a:endParaRPr lang="en-US"/>
        </a:p>
      </dgm:t>
    </dgm:pt>
    <dgm:pt modelId="{9BF89C63-DEAE-4C72-B845-542184CEE71A}" type="sibTrans" cxnId="{4923AF2A-9B1F-4DD9-822E-57219506CCAC}">
      <dgm:prSet/>
      <dgm:spPr/>
      <dgm:t>
        <a:bodyPr/>
        <a:lstStyle/>
        <a:p>
          <a:endParaRPr lang="en-US"/>
        </a:p>
      </dgm:t>
    </dgm:pt>
    <dgm:pt modelId="{ECFCCC14-B5A8-4E96-BF3A-C82DDEE644BE}">
      <dgm:prSet phldrT="[Text]"/>
      <dgm:spPr/>
      <dgm:t>
        <a:bodyPr/>
        <a:lstStyle/>
        <a:p>
          <a:r>
            <a:rPr lang="en-US" dirty="0" smtClean="0">
              <a:hlinkClick xmlns:r="http://schemas.openxmlformats.org/officeDocument/2006/relationships" r:id="rId2" action="ppaction://hlinksldjump"/>
            </a:rPr>
            <a:t>NFP</a:t>
          </a:r>
          <a:endParaRPr lang="en-US" dirty="0"/>
        </a:p>
      </dgm:t>
    </dgm:pt>
    <dgm:pt modelId="{332DADA2-F693-4753-A3A3-BAC778EC262B}" type="parTrans" cxnId="{9A320332-310D-4CB3-BF79-8ABB21392AD3}">
      <dgm:prSet/>
      <dgm:spPr/>
      <dgm:t>
        <a:bodyPr/>
        <a:lstStyle/>
        <a:p>
          <a:endParaRPr lang="en-US"/>
        </a:p>
      </dgm:t>
    </dgm:pt>
    <dgm:pt modelId="{2CA08A8A-075F-45D6-BD5B-BA4876BDE39D}" type="sibTrans" cxnId="{9A320332-310D-4CB3-BF79-8ABB21392AD3}">
      <dgm:prSet/>
      <dgm:spPr/>
      <dgm:t>
        <a:bodyPr/>
        <a:lstStyle/>
        <a:p>
          <a:endParaRPr lang="en-US"/>
        </a:p>
      </dgm:t>
    </dgm:pt>
    <dgm:pt modelId="{47DD9BCF-94F0-4A25-8404-400EA7CB363E}">
      <dgm:prSet phldrT="[Text]"/>
      <dgm:spPr/>
      <dgm:t>
        <a:bodyPr/>
        <a:lstStyle/>
        <a:p>
          <a:r>
            <a:rPr lang="en-US" dirty="0" smtClean="0">
              <a:hlinkClick xmlns:r="http://schemas.openxmlformats.org/officeDocument/2006/relationships" r:id="rId3" action="ppaction://hlinksldjump"/>
            </a:rPr>
            <a:t>NFF</a:t>
          </a:r>
          <a:endParaRPr lang="en-US" dirty="0"/>
        </a:p>
      </dgm:t>
    </dgm:pt>
    <dgm:pt modelId="{C099A16E-C417-4AA3-8E22-88E305C59D19}" type="parTrans" cxnId="{92BBBADF-C337-48F6-B90D-2D5EF9E94CF3}">
      <dgm:prSet/>
      <dgm:spPr/>
      <dgm:t>
        <a:bodyPr/>
        <a:lstStyle/>
        <a:p>
          <a:endParaRPr lang="en-US"/>
        </a:p>
      </dgm:t>
    </dgm:pt>
    <dgm:pt modelId="{3681F9A6-2FCB-4D34-AAB1-676538501391}" type="sibTrans" cxnId="{92BBBADF-C337-48F6-B90D-2D5EF9E94CF3}">
      <dgm:prSet/>
      <dgm:spPr/>
      <dgm:t>
        <a:bodyPr/>
        <a:lstStyle/>
        <a:p>
          <a:endParaRPr lang="en-US"/>
        </a:p>
      </dgm:t>
    </dgm:pt>
    <dgm:pt modelId="{2595D36E-8E2E-4B67-A7E8-95F3F26882A2}">
      <dgm:prSet phldrT="[Text]"/>
      <dgm:spPr/>
      <dgm:t>
        <a:bodyPr/>
        <a:lstStyle/>
        <a:p>
          <a:r>
            <a:rPr lang="en-US" dirty="0" err="1" smtClean="0">
              <a:hlinkClick xmlns:r="http://schemas.openxmlformats.org/officeDocument/2006/relationships" r:id="rId4" action="ppaction://hlinksldjump"/>
            </a:rPr>
            <a:t>CfR</a:t>
          </a:r>
          <a:endParaRPr lang="en-US" dirty="0"/>
        </a:p>
      </dgm:t>
    </dgm:pt>
    <dgm:pt modelId="{CFFC6A50-48C7-4FA8-90A1-24B2FBCF85BD}" type="parTrans" cxnId="{7CA8DF42-E40C-4EB1-B031-90259059802E}">
      <dgm:prSet/>
      <dgm:spPr/>
      <dgm:t>
        <a:bodyPr/>
        <a:lstStyle/>
        <a:p>
          <a:endParaRPr lang="en-US"/>
        </a:p>
      </dgm:t>
    </dgm:pt>
    <dgm:pt modelId="{E898E26D-9D4D-4836-ADFC-96ED5FBF9C24}" type="sibTrans" cxnId="{7CA8DF42-E40C-4EB1-B031-90259059802E}">
      <dgm:prSet/>
      <dgm:spPr/>
      <dgm:t>
        <a:bodyPr/>
        <a:lstStyle/>
        <a:p>
          <a:endParaRPr lang="en-US"/>
        </a:p>
      </dgm:t>
    </dgm:pt>
    <dgm:pt modelId="{E04A8B38-7891-4DC7-A294-BF55C6C2D969}">
      <dgm:prSet phldrT="[Text]"/>
      <dgm:spPr/>
      <dgm:t>
        <a:bodyPr/>
        <a:lstStyle/>
        <a:p>
          <a:r>
            <a:rPr lang="ro-RO" dirty="0" smtClean="0">
              <a:hlinkClick xmlns:r="http://schemas.openxmlformats.org/officeDocument/2006/relationships" r:id="rId5" action="ppaction://hlinksldjump"/>
            </a:rPr>
            <a:t>SolCDC</a:t>
          </a:r>
          <a:endParaRPr lang="en-US" dirty="0"/>
        </a:p>
      </dgm:t>
    </dgm:pt>
    <dgm:pt modelId="{63BD0DB1-A8C0-4F27-BDD8-14FACB06FD84}" type="parTrans" cxnId="{80E31F91-E970-4B63-BB9F-D4750E340529}">
      <dgm:prSet/>
      <dgm:spPr/>
      <dgm:t>
        <a:bodyPr/>
        <a:lstStyle/>
        <a:p>
          <a:endParaRPr lang="en-US"/>
        </a:p>
      </dgm:t>
    </dgm:pt>
    <dgm:pt modelId="{64F394B5-DCF5-49CA-BCCD-ABAF57D08399}" type="sibTrans" cxnId="{80E31F91-E970-4B63-BB9F-D4750E340529}">
      <dgm:prSet/>
      <dgm:spPr/>
      <dgm:t>
        <a:bodyPr/>
        <a:lstStyle/>
        <a:p>
          <a:endParaRPr lang="en-US"/>
        </a:p>
      </dgm:t>
    </dgm:pt>
    <dgm:pt modelId="{4FAC45FD-B734-4790-8D33-BFE54793E483}" type="pres">
      <dgm:prSet presAssocID="{C0A5C63D-249F-4A36-91CB-C67A7C3D3074}" presName="arrowDiagram" presStyleCnt="0">
        <dgm:presLayoutVars>
          <dgm:chMax val="5"/>
          <dgm:dir/>
          <dgm:resizeHandles val="exact"/>
        </dgm:presLayoutVars>
      </dgm:prSet>
      <dgm:spPr/>
      <dgm:t>
        <a:bodyPr/>
        <a:lstStyle/>
        <a:p>
          <a:endParaRPr lang="en-US"/>
        </a:p>
      </dgm:t>
    </dgm:pt>
    <dgm:pt modelId="{78654705-E975-4F41-88A9-96BA23B5EB93}" type="pres">
      <dgm:prSet presAssocID="{C0A5C63D-249F-4A36-91CB-C67A7C3D3074}" presName="arrow" presStyleLbl="bgShp" presStyleIdx="0" presStyleCnt="1"/>
      <dgm:spPr/>
    </dgm:pt>
    <dgm:pt modelId="{FDAAD051-2D8D-4BBD-8C5A-41406533A169}" type="pres">
      <dgm:prSet presAssocID="{C0A5C63D-249F-4A36-91CB-C67A7C3D3074}" presName="arrowDiagram5" presStyleCnt="0"/>
      <dgm:spPr/>
    </dgm:pt>
    <dgm:pt modelId="{54355730-5564-4041-B47E-C76125691174}" type="pres">
      <dgm:prSet presAssocID="{ECFCCC14-B5A8-4E96-BF3A-C82DDEE644BE}" presName="bullet5a" presStyleLbl="node1" presStyleIdx="0" presStyleCnt="5"/>
      <dgm:spPr/>
    </dgm:pt>
    <dgm:pt modelId="{A0AD9566-1144-4FD8-BC4C-084E2FF90329}" type="pres">
      <dgm:prSet presAssocID="{ECFCCC14-B5A8-4E96-BF3A-C82DDEE644BE}" presName="textBox5a" presStyleLbl="revTx" presStyleIdx="0" presStyleCnt="5">
        <dgm:presLayoutVars>
          <dgm:bulletEnabled val="1"/>
        </dgm:presLayoutVars>
      </dgm:prSet>
      <dgm:spPr/>
      <dgm:t>
        <a:bodyPr/>
        <a:lstStyle/>
        <a:p>
          <a:endParaRPr lang="en-US"/>
        </a:p>
      </dgm:t>
    </dgm:pt>
    <dgm:pt modelId="{B5445DA7-0264-457A-AF20-F10EEBA3D6EE}" type="pres">
      <dgm:prSet presAssocID="{E04A8B38-7891-4DC7-A294-BF55C6C2D969}" presName="bullet5b" presStyleLbl="node1" presStyleIdx="1" presStyleCnt="5"/>
      <dgm:spPr/>
    </dgm:pt>
    <dgm:pt modelId="{A6AA9DA5-C7F9-478D-9B70-D3F101FBA948}" type="pres">
      <dgm:prSet presAssocID="{E04A8B38-7891-4DC7-A294-BF55C6C2D969}" presName="textBox5b" presStyleLbl="revTx" presStyleIdx="1" presStyleCnt="5">
        <dgm:presLayoutVars>
          <dgm:bulletEnabled val="1"/>
        </dgm:presLayoutVars>
      </dgm:prSet>
      <dgm:spPr/>
      <dgm:t>
        <a:bodyPr/>
        <a:lstStyle/>
        <a:p>
          <a:endParaRPr lang="en-US"/>
        </a:p>
      </dgm:t>
    </dgm:pt>
    <dgm:pt modelId="{2F682E84-7B1B-4C97-A4C2-1FDC0F8A0FF4}" type="pres">
      <dgm:prSet presAssocID="{1B811B45-9280-4E8C-908C-8BBDB9198741}" presName="bullet5c" presStyleLbl="node1" presStyleIdx="2" presStyleCnt="5"/>
      <dgm:spPr/>
    </dgm:pt>
    <dgm:pt modelId="{57C4D344-1185-476E-8E0B-584D59EF802B}" type="pres">
      <dgm:prSet presAssocID="{1B811B45-9280-4E8C-908C-8BBDB9198741}" presName="textBox5c" presStyleLbl="revTx" presStyleIdx="2" presStyleCnt="5">
        <dgm:presLayoutVars>
          <dgm:bulletEnabled val="1"/>
        </dgm:presLayoutVars>
      </dgm:prSet>
      <dgm:spPr/>
      <dgm:t>
        <a:bodyPr/>
        <a:lstStyle/>
        <a:p>
          <a:endParaRPr lang="en-US"/>
        </a:p>
      </dgm:t>
    </dgm:pt>
    <dgm:pt modelId="{681BE9C7-4CF5-45B3-B9CB-1A43454EA67D}" type="pres">
      <dgm:prSet presAssocID="{2595D36E-8E2E-4B67-A7E8-95F3F26882A2}" presName="bullet5d" presStyleLbl="node1" presStyleIdx="3" presStyleCnt="5"/>
      <dgm:spPr/>
    </dgm:pt>
    <dgm:pt modelId="{560AF946-62CA-420B-A63E-A5B02E41AA69}" type="pres">
      <dgm:prSet presAssocID="{2595D36E-8E2E-4B67-A7E8-95F3F26882A2}" presName="textBox5d" presStyleLbl="revTx" presStyleIdx="3" presStyleCnt="5">
        <dgm:presLayoutVars>
          <dgm:bulletEnabled val="1"/>
        </dgm:presLayoutVars>
      </dgm:prSet>
      <dgm:spPr/>
      <dgm:t>
        <a:bodyPr/>
        <a:lstStyle/>
        <a:p>
          <a:endParaRPr lang="en-US"/>
        </a:p>
      </dgm:t>
    </dgm:pt>
    <dgm:pt modelId="{31E08BDF-C891-4D03-8049-30DA71CF3A36}" type="pres">
      <dgm:prSet presAssocID="{47DD9BCF-94F0-4A25-8404-400EA7CB363E}" presName="bullet5e" presStyleLbl="node1" presStyleIdx="4" presStyleCnt="5"/>
      <dgm:spPr/>
    </dgm:pt>
    <dgm:pt modelId="{9FE8552E-5955-43DA-AFE4-8FD3B0DAA4E7}" type="pres">
      <dgm:prSet presAssocID="{47DD9BCF-94F0-4A25-8404-400EA7CB363E}" presName="textBox5e" presStyleLbl="revTx" presStyleIdx="4" presStyleCnt="5">
        <dgm:presLayoutVars>
          <dgm:bulletEnabled val="1"/>
        </dgm:presLayoutVars>
      </dgm:prSet>
      <dgm:spPr/>
      <dgm:t>
        <a:bodyPr/>
        <a:lstStyle/>
        <a:p>
          <a:endParaRPr lang="en-US"/>
        </a:p>
      </dgm:t>
    </dgm:pt>
  </dgm:ptLst>
  <dgm:cxnLst>
    <dgm:cxn modelId="{9A320332-310D-4CB3-BF79-8ABB21392AD3}" srcId="{C0A5C63D-249F-4A36-91CB-C67A7C3D3074}" destId="{ECFCCC14-B5A8-4E96-BF3A-C82DDEE644BE}" srcOrd="0" destOrd="0" parTransId="{332DADA2-F693-4753-A3A3-BAC778EC262B}" sibTransId="{2CA08A8A-075F-45D6-BD5B-BA4876BDE39D}"/>
    <dgm:cxn modelId="{D850CD3E-4FC4-4FC6-9ACB-0FC151550F43}" type="presOf" srcId="{ECFCCC14-B5A8-4E96-BF3A-C82DDEE644BE}" destId="{A0AD9566-1144-4FD8-BC4C-084E2FF90329}" srcOrd="0" destOrd="0" presId="urn:microsoft.com/office/officeart/2005/8/layout/arrow2"/>
    <dgm:cxn modelId="{80E31F91-E970-4B63-BB9F-D4750E340529}" srcId="{C0A5C63D-249F-4A36-91CB-C67A7C3D3074}" destId="{E04A8B38-7891-4DC7-A294-BF55C6C2D969}" srcOrd="1" destOrd="0" parTransId="{63BD0DB1-A8C0-4F27-BDD8-14FACB06FD84}" sibTransId="{64F394B5-DCF5-49CA-BCCD-ABAF57D08399}"/>
    <dgm:cxn modelId="{AC547783-2891-4794-8964-A36A5857FF9B}" type="presOf" srcId="{47DD9BCF-94F0-4A25-8404-400EA7CB363E}" destId="{9FE8552E-5955-43DA-AFE4-8FD3B0DAA4E7}" srcOrd="0" destOrd="0" presId="urn:microsoft.com/office/officeart/2005/8/layout/arrow2"/>
    <dgm:cxn modelId="{E0AD50A3-169A-41CE-A647-B7B7B46A125B}" type="presOf" srcId="{E04A8B38-7891-4DC7-A294-BF55C6C2D969}" destId="{A6AA9DA5-C7F9-478D-9B70-D3F101FBA948}" srcOrd="0" destOrd="0" presId="urn:microsoft.com/office/officeart/2005/8/layout/arrow2"/>
    <dgm:cxn modelId="{4923AF2A-9B1F-4DD9-822E-57219506CCAC}" srcId="{C0A5C63D-249F-4A36-91CB-C67A7C3D3074}" destId="{1B811B45-9280-4E8C-908C-8BBDB9198741}" srcOrd="2" destOrd="0" parTransId="{7A386C09-F1FA-44DA-9C0D-ABD6A45815BF}" sibTransId="{9BF89C63-DEAE-4C72-B845-542184CEE71A}"/>
    <dgm:cxn modelId="{4DD9AF53-B6D5-485E-91A4-CB009064B8AB}" type="presOf" srcId="{C0A5C63D-249F-4A36-91CB-C67A7C3D3074}" destId="{4FAC45FD-B734-4790-8D33-BFE54793E483}" srcOrd="0" destOrd="0" presId="urn:microsoft.com/office/officeart/2005/8/layout/arrow2"/>
    <dgm:cxn modelId="{7CA8DF42-E40C-4EB1-B031-90259059802E}" srcId="{C0A5C63D-249F-4A36-91CB-C67A7C3D3074}" destId="{2595D36E-8E2E-4B67-A7E8-95F3F26882A2}" srcOrd="3" destOrd="0" parTransId="{CFFC6A50-48C7-4FA8-90A1-24B2FBCF85BD}" sibTransId="{E898E26D-9D4D-4836-ADFC-96ED5FBF9C24}"/>
    <dgm:cxn modelId="{92BBBADF-C337-48F6-B90D-2D5EF9E94CF3}" srcId="{C0A5C63D-249F-4A36-91CB-C67A7C3D3074}" destId="{47DD9BCF-94F0-4A25-8404-400EA7CB363E}" srcOrd="4" destOrd="0" parTransId="{C099A16E-C417-4AA3-8E22-88E305C59D19}" sibTransId="{3681F9A6-2FCB-4D34-AAB1-676538501391}"/>
    <dgm:cxn modelId="{13E55E93-68C7-4955-9040-E16E73DC4945}" type="presOf" srcId="{1B811B45-9280-4E8C-908C-8BBDB9198741}" destId="{57C4D344-1185-476E-8E0B-584D59EF802B}" srcOrd="0" destOrd="0" presId="urn:microsoft.com/office/officeart/2005/8/layout/arrow2"/>
    <dgm:cxn modelId="{E1933C27-70DE-43C7-B1A4-E5C1BCEE788A}" type="presOf" srcId="{2595D36E-8E2E-4B67-A7E8-95F3F26882A2}" destId="{560AF946-62CA-420B-A63E-A5B02E41AA69}" srcOrd="0" destOrd="0" presId="urn:microsoft.com/office/officeart/2005/8/layout/arrow2"/>
    <dgm:cxn modelId="{A9EE09CA-FBEF-4F60-BE37-7C5B92A367B6}" type="presParOf" srcId="{4FAC45FD-B734-4790-8D33-BFE54793E483}" destId="{78654705-E975-4F41-88A9-96BA23B5EB93}" srcOrd="0" destOrd="0" presId="urn:microsoft.com/office/officeart/2005/8/layout/arrow2"/>
    <dgm:cxn modelId="{DE0B0892-23FB-4C5E-9C35-70288F0AACE9}" type="presParOf" srcId="{4FAC45FD-B734-4790-8D33-BFE54793E483}" destId="{FDAAD051-2D8D-4BBD-8C5A-41406533A169}" srcOrd="1" destOrd="0" presId="urn:microsoft.com/office/officeart/2005/8/layout/arrow2"/>
    <dgm:cxn modelId="{606375EA-9BCD-4EA7-AA42-37016AAEF937}" type="presParOf" srcId="{FDAAD051-2D8D-4BBD-8C5A-41406533A169}" destId="{54355730-5564-4041-B47E-C76125691174}" srcOrd="0" destOrd="0" presId="urn:microsoft.com/office/officeart/2005/8/layout/arrow2"/>
    <dgm:cxn modelId="{B867F429-117C-4714-9CDC-85EC34B87639}" type="presParOf" srcId="{FDAAD051-2D8D-4BBD-8C5A-41406533A169}" destId="{A0AD9566-1144-4FD8-BC4C-084E2FF90329}" srcOrd="1" destOrd="0" presId="urn:microsoft.com/office/officeart/2005/8/layout/arrow2"/>
    <dgm:cxn modelId="{EA5A0685-1D8B-4216-A263-965A6503B8FE}" type="presParOf" srcId="{FDAAD051-2D8D-4BBD-8C5A-41406533A169}" destId="{B5445DA7-0264-457A-AF20-F10EEBA3D6EE}" srcOrd="2" destOrd="0" presId="urn:microsoft.com/office/officeart/2005/8/layout/arrow2"/>
    <dgm:cxn modelId="{6741FB35-7FD8-499E-A215-F1EF615D9FB2}" type="presParOf" srcId="{FDAAD051-2D8D-4BBD-8C5A-41406533A169}" destId="{A6AA9DA5-C7F9-478D-9B70-D3F101FBA948}" srcOrd="3" destOrd="0" presId="urn:microsoft.com/office/officeart/2005/8/layout/arrow2"/>
    <dgm:cxn modelId="{EA6EDAF3-2F3E-4AC0-AAD5-3A81B1514110}" type="presParOf" srcId="{FDAAD051-2D8D-4BBD-8C5A-41406533A169}" destId="{2F682E84-7B1B-4C97-A4C2-1FDC0F8A0FF4}" srcOrd="4" destOrd="0" presId="urn:microsoft.com/office/officeart/2005/8/layout/arrow2"/>
    <dgm:cxn modelId="{15B1E82A-F0F2-4E8C-872C-67A2583E59E6}" type="presParOf" srcId="{FDAAD051-2D8D-4BBD-8C5A-41406533A169}" destId="{57C4D344-1185-476E-8E0B-584D59EF802B}" srcOrd="5" destOrd="0" presId="urn:microsoft.com/office/officeart/2005/8/layout/arrow2"/>
    <dgm:cxn modelId="{4813378D-7975-4D3A-AFD1-9DB5FA1F89B6}" type="presParOf" srcId="{FDAAD051-2D8D-4BBD-8C5A-41406533A169}" destId="{681BE9C7-4CF5-45B3-B9CB-1A43454EA67D}" srcOrd="6" destOrd="0" presId="urn:microsoft.com/office/officeart/2005/8/layout/arrow2"/>
    <dgm:cxn modelId="{B8BF221C-FF32-4ACA-A2AA-B54A508C1629}" type="presParOf" srcId="{FDAAD051-2D8D-4BBD-8C5A-41406533A169}" destId="{560AF946-62CA-420B-A63E-A5B02E41AA69}" srcOrd="7" destOrd="0" presId="urn:microsoft.com/office/officeart/2005/8/layout/arrow2"/>
    <dgm:cxn modelId="{302C230B-A4AF-4675-9AE8-F0004E84380F}" type="presParOf" srcId="{FDAAD051-2D8D-4BBD-8C5A-41406533A169}" destId="{31E08BDF-C891-4D03-8049-30DA71CF3A36}" srcOrd="8" destOrd="0" presId="urn:microsoft.com/office/officeart/2005/8/layout/arrow2"/>
    <dgm:cxn modelId="{2F2DBEC9-747A-420C-B41C-311A10F5EFE8}" type="presParOf" srcId="{FDAAD051-2D8D-4BBD-8C5A-41406533A169}" destId="{9FE8552E-5955-43DA-AFE4-8FD3B0DAA4E7}" srcOrd="9"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0A5C63D-249F-4A36-91CB-C67A7C3D307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1B811B45-9280-4E8C-908C-8BBDB9198741}">
      <dgm:prSet phldrT="[Text]"/>
      <dgm:spPr/>
      <dgm:t>
        <a:bodyPr/>
        <a:lstStyle/>
        <a:p>
          <a:r>
            <a:rPr lang="en-US" dirty="0" smtClean="0">
              <a:hlinkClick xmlns:r="http://schemas.openxmlformats.org/officeDocument/2006/relationships" r:id="rId1" action="ppaction://hlinksldjump"/>
            </a:rPr>
            <a:t>CDC</a:t>
          </a:r>
          <a:endParaRPr lang="en-US" dirty="0"/>
        </a:p>
      </dgm:t>
    </dgm:pt>
    <dgm:pt modelId="{7A386C09-F1FA-44DA-9C0D-ABD6A45815BF}" type="parTrans" cxnId="{4923AF2A-9B1F-4DD9-822E-57219506CCAC}">
      <dgm:prSet/>
      <dgm:spPr/>
      <dgm:t>
        <a:bodyPr/>
        <a:lstStyle/>
        <a:p>
          <a:endParaRPr lang="en-US"/>
        </a:p>
      </dgm:t>
    </dgm:pt>
    <dgm:pt modelId="{9BF89C63-DEAE-4C72-B845-542184CEE71A}" type="sibTrans" cxnId="{4923AF2A-9B1F-4DD9-822E-57219506CCAC}">
      <dgm:prSet/>
      <dgm:spPr/>
      <dgm:t>
        <a:bodyPr/>
        <a:lstStyle/>
        <a:p>
          <a:endParaRPr lang="en-US"/>
        </a:p>
      </dgm:t>
    </dgm:pt>
    <dgm:pt modelId="{47DD9BCF-94F0-4A25-8404-400EA7CB363E}">
      <dgm:prSet phldrT="[Text]"/>
      <dgm:spPr/>
      <dgm:t>
        <a:bodyPr/>
        <a:lstStyle/>
        <a:p>
          <a:r>
            <a:rPr lang="en-US" dirty="0" smtClean="0">
              <a:hlinkClick xmlns:r="http://schemas.openxmlformats.org/officeDocument/2006/relationships" r:id="rId2" action="ppaction://hlinksldjump"/>
            </a:rPr>
            <a:t>NFF</a:t>
          </a:r>
          <a:endParaRPr lang="en-US" dirty="0"/>
        </a:p>
      </dgm:t>
    </dgm:pt>
    <dgm:pt modelId="{C099A16E-C417-4AA3-8E22-88E305C59D19}" type="parTrans" cxnId="{92BBBADF-C337-48F6-B90D-2D5EF9E94CF3}">
      <dgm:prSet/>
      <dgm:spPr/>
      <dgm:t>
        <a:bodyPr/>
        <a:lstStyle/>
        <a:p>
          <a:endParaRPr lang="en-US"/>
        </a:p>
      </dgm:t>
    </dgm:pt>
    <dgm:pt modelId="{3681F9A6-2FCB-4D34-AAB1-676538501391}" type="sibTrans" cxnId="{92BBBADF-C337-48F6-B90D-2D5EF9E94CF3}">
      <dgm:prSet/>
      <dgm:spPr/>
      <dgm:t>
        <a:bodyPr/>
        <a:lstStyle/>
        <a:p>
          <a:endParaRPr lang="en-US"/>
        </a:p>
      </dgm:t>
    </dgm:pt>
    <dgm:pt modelId="{2595D36E-8E2E-4B67-A7E8-95F3F26882A2}">
      <dgm:prSet phldrT="[Text]"/>
      <dgm:spPr/>
      <dgm:t>
        <a:bodyPr/>
        <a:lstStyle/>
        <a:p>
          <a:r>
            <a:rPr lang="en-US" dirty="0" err="1" smtClean="0">
              <a:hlinkClick xmlns:r="http://schemas.openxmlformats.org/officeDocument/2006/relationships" r:id="rId3" action="ppaction://hlinksldjump"/>
            </a:rPr>
            <a:t>CfR</a:t>
          </a:r>
          <a:endParaRPr lang="en-US" dirty="0"/>
        </a:p>
      </dgm:t>
    </dgm:pt>
    <dgm:pt modelId="{CFFC6A50-48C7-4FA8-90A1-24B2FBCF85BD}" type="parTrans" cxnId="{7CA8DF42-E40C-4EB1-B031-90259059802E}">
      <dgm:prSet/>
      <dgm:spPr/>
      <dgm:t>
        <a:bodyPr/>
        <a:lstStyle/>
        <a:p>
          <a:endParaRPr lang="en-US"/>
        </a:p>
      </dgm:t>
    </dgm:pt>
    <dgm:pt modelId="{E898E26D-9D4D-4836-ADFC-96ED5FBF9C24}" type="sibTrans" cxnId="{7CA8DF42-E40C-4EB1-B031-90259059802E}">
      <dgm:prSet/>
      <dgm:spPr/>
      <dgm:t>
        <a:bodyPr/>
        <a:lstStyle/>
        <a:p>
          <a:endParaRPr lang="en-US"/>
        </a:p>
      </dgm:t>
    </dgm:pt>
    <dgm:pt modelId="{91EDDE65-1854-4F5F-BFB6-1240750DE9A5}">
      <dgm:prSet phldrT="[Text]"/>
      <dgm:spPr/>
      <dgm:t>
        <a:bodyPr/>
        <a:lstStyle/>
        <a:p>
          <a:r>
            <a:rPr lang="ro-RO" dirty="0" smtClean="0">
              <a:hlinkClick xmlns:r="http://schemas.openxmlformats.org/officeDocument/2006/relationships" r:id="rId4" action="ppaction://hlinksldjump"/>
            </a:rPr>
            <a:t>SolCDC</a:t>
          </a:r>
          <a:endParaRPr lang="en-US" dirty="0"/>
        </a:p>
      </dgm:t>
    </dgm:pt>
    <dgm:pt modelId="{430DCA8D-E74A-42A8-85EA-47368272C760}" type="parTrans" cxnId="{A21DA416-EC81-41C4-B6D0-4CE996257CBD}">
      <dgm:prSet/>
      <dgm:spPr/>
      <dgm:t>
        <a:bodyPr/>
        <a:lstStyle/>
        <a:p>
          <a:endParaRPr lang="en-US"/>
        </a:p>
      </dgm:t>
    </dgm:pt>
    <dgm:pt modelId="{CC38904F-6174-4031-8008-A87C28BD3560}" type="sibTrans" cxnId="{A21DA416-EC81-41C4-B6D0-4CE996257CBD}">
      <dgm:prSet/>
      <dgm:spPr/>
      <dgm:t>
        <a:bodyPr/>
        <a:lstStyle/>
        <a:p>
          <a:endParaRPr lang="en-US"/>
        </a:p>
      </dgm:t>
    </dgm:pt>
    <dgm:pt modelId="{4FAC45FD-B734-4790-8D33-BFE54793E483}" type="pres">
      <dgm:prSet presAssocID="{C0A5C63D-249F-4A36-91CB-C67A7C3D3074}" presName="arrowDiagram" presStyleCnt="0">
        <dgm:presLayoutVars>
          <dgm:chMax val="5"/>
          <dgm:dir/>
          <dgm:resizeHandles val="exact"/>
        </dgm:presLayoutVars>
      </dgm:prSet>
      <dgm:spPr/>
      <dgm:t>
        <a:bodyPr/>
        <a:lstStyle/>
        <a:p>
          <a:endParaRPr lang="en-US"/>
        </a:p>
      </dgm:t>
    </dgm:pt>
    <dgm:pt modelId="{78654705-E975-4F41-88A9-96BA23B5EB93}" type="pres">
      <dgm:prSet presAssocID="{C0A5C63D-249F-4A36-91CB-C67A7C3D3074}" presName="arrow" presStyleLbl="bgShp" presStyleIdx="0" presStyleCnt="1"/>
      <dgm:spPr/>
    </dgm:pt>
    <dgm:pt modelId="{8B674D6F-1AD1-45D8-9B9E-9CDE05AC1F5F}" type="pres">
      <dgm:prSet presAssocID="{C0A5C63D-249F-4A36-91CB-C67A7C3D3074}" presName="arrowDiagram4" presStyleCnt="0"/>
      <dgm:spPr/>
    </dgm:pt>
    <dgm:pt modelId="{0E3E7BA2-6917-42A0-9338-94C00F63710E}" type="pres">
      <dgm:prSet presAssocID="{91EDDE65-1854-4F5F-BFB6-1240750DE9A5}" presName="bullet4a" presStyleLbl="node1" presStyleIdx="0" presStyleCnt="4"/>
      <dgm:spPr/>
    </dgm:pt>
    <dgm:pt modelId="{977D9359-C7F1-4403-B8BB-77CFA1CE5170}" type="pres">
      <dgm:prSet presAssocID="{91EDDE65-1854-4F5F-BFB6-1240750DE9A5}" presName="textBox4a" presStyleLbl="revTx" presStyleIdx="0" presStyleCnt="4">
        <dgm:presLayoutVars>
          <dgm:bulletEnabled val="1"/>
        </dgm:presLayoutVars>
      </dgm:prSet>
      <dgm:spPr/>
      <dgm:t>
        <a:bodyPr/>
        <a:lstStyle/>
        <a:p>
          <a:endParaRPr lang="en-US"/>
        </a:p>
      </dgm:t>
    </dgm:pt>
    <dgm:pt modelId="{58ABCDAC-0529-4A94-B954-C4CD8F3D786B}" type="pres">
      <dgm:prSet presAssocID="{1B811B45-9280-4E8C-908C-8BBDB9198741}" presName="bullet4b" presStyleLbl="node1" presStyleIdx="1" presStyleCnt="4"/>
      <dgm:spPr/>
    </dgm:pt>
    <dgm:pt modelId="{64EF3C6B-566E-4437-9EE6-85A45C63DD34}" type="pres">
      <dgm:prSet presAssocID="{1B811B45-9280-4E8C-908C-8BBDB9198741}" presName="textBox4b" presStyleLbl="revTx" presStyleIdx="1" presStyleCnt="4">
        <dgm:presLayoutVars>
          <dgm:bulletEnabled val="1"/>
        </dgm:presLayoutVars>
      </dgm:prSet>
      <dgm:spPr/>
      <dgm:t>
        <a:bodyPr/>
        <a:lstStyle/>
        <a:p>
          <a:endParaRPr lang="en-US"/>
        </a:p>
      </dgm:t>
    </dgm:pt>
    <dgm:pt modelId="{68AF864C-97B9-4EB9-AC7D-DAC7319F76C8}" type="pres">
      <dgm:prSet presAssocID="{2595D36E-8E2E-4B67-A7E8-95F3F26882A2}" presName="bullet4c" presStyleLbl="node1" presStyleIdx="2" presStyleCnt="4"/>
      <dgm:spPr/>
    </dgm:pt>
    <dgm:pt modelId="{E0A62F24-DB2A-4F83-AE69-6C467AEC85D7}" type="pres">
      <dgm:prSet presAssocID="{2595D36E-8E2E-4B67-A7E8-95F3F26882A2}" presName="textBox4c" presStyleLbl="revTx" presStyleIdx="2" presStyleCnt="4">
        <dgm:presLayoutVars>
          <dgm:bulletEnabled val="1"/>
        </dgm:presLayoutVars>
      </dgm:prSet>
      <dgm:spPr/>
      <dgm:t>
        <a:bodyPr/>
        <a:lstStyle/>
        <a:p>
          <a:endParaRPr lang="en-US"/>
        </a:p>
      </dgm:t>
    </dgm:pt>
    <dgm:pt modelId="{CC4E4F51-7A07-4531-8EE6-BE0F1A667FDC}" type="pres">
      <dgm:prSet presAssocID="{47DD9BCF-94F0-4A25-8404-400EA7CB363E}" presName="bullet4d" presStyleLbl="node1" presStyleIdx="3" presStyleCnt="4"/>
      <dgm:spPr/>
    </dgm:pt>
    <dgm:pt modelId="{FEADA6B8-EF60-4947-A33D-55B45E20F926}" type="pres">
      <dgm:prSet presAssocID="{47DD9BCF-94F0-4A25-8404-400EA7CB363E}" presName="textBox4d" presStyleLbl="revTx" presStyleIdx="3" presStyleCnt="4">
        <dgm:presLayoutVars>
          <dgm:bulletEnabled val="1"/>
        </dgm:presLayoutVars>
      </dgm:prSet>
      <dgm:spPr/>
      <dgm:t>
        <a:bodyPr/>
        <a:lstStyle/>
        <a:p>
          <a:endParaRPr lang="en-US"/>
        </a:p>
      </dgm:t>
    </dgm:pt>
  </dgm:ptLst>
  <dgm:cxnLst>
    <dgm:cxn modelId="{0E2E10F7-62CE-49C3-A6D9-C6566D1CA34C}" type="presOf" srcId="{91EDDE65-1854-4F5F-BFB6-1240750DE9A5}" destId="{977D9359-C7F1-4403-B8BB-77CFA1CE5170}" srcOrd="0" destOrd="0" presId="urn:microsoft.com/office/officeart/2005/8/layout/arrow2"/>
    <dgm:cxn modelId="{7CA8DF42-E40C-4EB1-B031-90259059802E}" srcId="{C0A5C63D-249F-4A36-91CB-C67A7C3D3074}" destId="{2595D36E-8E2E-4B67-A7E8-95F3F26882A2}" srcOrd="2" destOrd="0" parTransId="{CFFC6A50-48C7-4FA8-90A1-24B2FBCF85BD}" sibTransId="{E898E26D-9D4D-4836-ADFC-96ED5FBF9C24}"/>
    <dgm:cxn modelId="{A21DA416-EC81-41C4-B6D0-4CE996257CBD}" srcId="{C0A5C63D-249F-4A36-91CB-C67A7C3D3074}" destId="{91EDDE65-1854-4F5F-BFB6-1240750DE9A5}" srcOrd="0" destOrd="0" parTransId="{430DCA8D-E74A-42A8-85EA-47368272C760}" sibTransId="{CC38904F-6174-4031-8008-A87C28BD3560}"/>
    <dgm:cxn modelId="{1B669E1E-F160-45DD-A79F-B6474A06E349}" type="presOf" srcId="{47DD9BCF-94F0-4A25-8404-400EA7CB363E}" destId="{FEADA6B8-EF60-4947-A33D-55B45E20F926}" srcOrd="0" destOrd="0" presId="urn:microsoft.com/office/officeart/2005/8/layout/arrow2"/>
    <dgm:cxn modelId="{28E5AD7D-3E52-4E84-9F86-CA126725F934}" type="presOf" srcId="{2595D36E-8E2E-4B67-A7E8-95F3F26882A2}" destId="{E0A62F24-DB2A-4F83-AE69-6C467AEC85D7}" srcOrd="0" destOrd="0" presId="urn:microsoft.com/office/officeart/2005/8/layout/arrow2"/>
    <dgm:cxn modelId="{92BBBADF-C337-48F6-B90D-2D5EF9E94CF3}" srcId="{C0A5C63D-249F-4A36-91CB-C67A7C3D3074}" destId="{47DD9BCF-94F0-4A25-8404-400EA7CB363E}" srcOrd="3" destOrd="0" parTransId="{C099A16E-C417-4AA3-8E22-88E305C59D19}" sibTransId="{3681F9A6-2FCB-4D34-AAB1-676538501391}"/>
    <dgm:cxn modelId="{C2F71689-663A-4E89-970B-7D94EB46070D}" type="presOf" srcId="{1B811B45-9280-4E8C-908C-8BBDB9198741}" destId="{64EF3C6B-566E-4437-9EE6-85A45C63DD34}" srcOrd="0" destOrd="0" presId="urn:microsoft.com/office/officeart/2005/8/layout/arrow2"/>
    <dgm:cxn modelId="{4923AF2A-9B1F-4DD9-822E-57219506CCAC}" srcId="{C0A5C63D-249F-4A36-91CB-C67A7C3D3074}" destId="{1B811B45-9280-4E8C-908C-8BBDB9198741}" srcOrd="1" destOrd="0" parTransId="{7A386C09-F1FA-44DA-9C0D-ABD6A45815BF}" sibTransId="{9BF89C63-DEAE-4C72-B845-542184CEE71A}"/>
    <dgm:cxn modelId="{4DD9AF53-B6D5-485E-91A4-CB009064B8AB}" type="presOf" srcId="{C0A5C63D-249F-4A36-91CB-C67A7C3D3074}" destId="{4FAC45FD-B734-4790-8D33-BFE54793E483}" srcOrd="0" destOrd="0" presId="urn:microsoft.com/office/officeart/2005/8/layout/arrow2"/>
    <dgm:cxn modelId="{A9EE09CA-FBEF-4F60-BE37-7C5B92A367B6}" type="presParOf" srcId="{4FAC45FD-B734-4790-8D33-BFE54793E483}" destId="{78654705-E975-4F41-88A9-96BA23B5EB93}" srcOrd="0" destOrd="0" presId="urn:microsoft.com/office/officeart/2005/8/layout/arrow2"/>
    <dgm:cxn modelId="{090A9A5D-E6EB-4A49-A5FF-B9CC719F3CC4}" type="presParOf" srcId="{4FAC45FD-B734-4790-8D33-BFE54793E483}" destId="{8B674D6F-1AD1-45D8-9B9E-9CDE05AC1F5F}" srcOrd="1" destOrd="0" presId="urn:microsoft.com/office/officeart/2005/8/layout/arrow2"/>
    <dgm:cxn modelId="{CEC301FA-9F1B-479E-9BF4-84B71327218F}" type="presParOf" srcId="{8B674D6F-1AD1-45D8-9B9E-9CDE05AC1F5F}" destId="{0E3E7BA2-6917-42A0-9338-94C00F63710E}" srcOrd="0" destOrd="0" presId="urn:microsoft.com/office/officeart/2005/8/layout/arrow2"/>
    <dgm:cxn modelId="{AB1D5748-0F61-440D-B2A9-D3CC691A9D72}" type="presParOf" srcId="{8B674D6F-1AD1-45D8-9B9E-9CDE05AC1F5F}" destId="{977D9359-C7F1-4403-B8BB-77CFA1CE5170}" srcOrd="1" destOrd="0" presId="urn:microsoft.com/office/officeart/2005/8/layout/arrow2"/>
    <dgm:cxn modelId="{20101905-6E98-4877-9CD2-834D184741D6}" type="presParOf" srcId="{8B674D6F-1AD1-45D8-9B9E-9CDE05AC1F5F}" destId="{58ABCDAC-0529-4A94-B954-C4CD8F3D786B}" srcOrd="2" destOrd="0" presId="urn:microsoft.com/office/officeart/2005/8/layout/arrow2"/>
    <dgm:cxn modelId="{1F32D6A2-19D2-41A1-AF49-D4A8C1F263B8}" type="presParOf" srcId="{8B674D6F-1AD1-45D8-9B9E-9CDE05AC1F5F}" destId="{64EF3C6B-566E-4437-9EE6-85A45C63DD34}" srcOrd="3" destOrd="0" presId="urn:microsoft.com/office/officeart/2005/8/layout/arrow2"/>
    <dgm:cxn modelId="{0FFB5CDC-0820-4B7B-A8FB-A2E721CE2AB5}" type="presParOf" srcId="{8B674D6F-1AD1-45D8-9B9E-9CDE05AC1F5F}" destId="{68AF864C-97B9-4EB9-AC7D-DAC7319F76C8}" srcOrd="4" destOrd="0" presId="urn:microsoft.com/office/officeart/2005/8/layout/arrow2"/>
    <dgm:cxn modelId="{487A8B89-815C-45A1-BF4C-44D3E746D603}" type="presParOf" srcId="{8B674D6F-1AD1-45D8-9B9E-9CDE05AC1F5F}" destId="{E0A62F24-DB2A-4F83-AE69-6C467AEC85D7}" srcOrd="5" destOrd="0" presId="urn:microsoft.com/office/officeart/2005/8/layout/arrow2"/>
    <dgm:cxn modelId="{E0ABE9BE-3064-48A4-B84E-748BFD662DCC}" type="presParOf" srcId="{8B674D6F-1AD1-45D8-9B9E-9CDE05AC1F5F}" destId="{CC4E4F51-7A07-4531-8EE6-BE0F1A667FDC}" srcOrd="6" destOrd="0" presId="urn:microsoft.com/office/officeart/2005/8/layout/arrow2"/>
    <dgm:cxn modelId="{D338CC45-4763-433E-B3B5-241F16824812}" type="presParOf" srcId="{8B674D6F-1AD1-45D8-9B9E-9CDE05AC1F5F}" destId="{FEADA6B8-EF60-4947-A33D-55B45E20F926}"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0A5C63D-249F-4A36-91CB-C67A7C3D307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1B811B45-9280-4E8C-908C-8BBDB9198741}">
      <dgm:prSet phldrT="[Text]"/>
      <dgm:spPr/>
      <dgm:t>
        <a:bodyPr/>
        <a:lstStyle/>
        <a:p>
          <a:r>
            <a:rPr lang="en-US" dirty="0" smtClean="0">
              <a:hlinkClick xmlns:r="http://schemas.openxmlformats.org/officeDocument/2006/relationships" r:id="rId1" action="ppaction://hlinksldjump"/>
            </a:rPr>
            <a:t>CDC</a:t>
          </a:r>
          <a:endParaRPr lang="en-US" dirty="0"/>
        </a:p>
      </dgm:t>
    </dgm:pt>
    <dgm:pt modelId="{7A386C09-F1FA-44DA-9C0D-ABD6A45815BF}" type="parTrans" cxnId="{4923AF2A-9B1F-4DD9-822E-57219506CCAC}">
      <dgm:prSet/>
      <dgm:spPr/>
      <dgm:t>
        <a:bodyPr/>
        <a:lstStyle/>
        <a:p>
          <a:endParaRPr lang="en-US"/>
        </a:p>
      </dgm:t>
    </dgm:pt>
    <dgm:pt modelId="{9BF89C63-DEAE-4C72-B845-542184CEE71A}" type="sibTrans" cxnId="{4923AF2A-9B1F-4DD9-822E-57219506CCAC}">
      <dgm:prSet/>
      <dgm:spPr/>
      <dgm:t>
        <a:bodyPr/>
        <a:lstStyle/>
        <a:p>
          <a:endParaRPr lang="en-US"/>
        </a:p>
      </dgm:t>
    </dgm:pt>
    <dgm:pt modelId="{47DD9BCF-94F0-4A25-8404-400EA7CB363E}">
      <dgm:prSet phldrT="[Text]"/>
      <dgm:spPr/>
      <dgm:t>
        <a:bodyPr/>
        <a:lstStyle/>
        <a:p>
          <a:r>
            <a:rPr lang="en-US" dirty="0" smtClean="0">
              <a:hlinkClick xmlns:r="http://schemas.openxmlformats.org/officeDocument/2006/relationships" r:id="rId2" action="ppaction://hlinksldjump"/>
            </a:rPr>
            <a:t>NFF</a:t>
          </a:r>
          <a:endParaRPr lang="en-US" dirty="0"/>
        </a:p>
      </dgm:t>
    </dgm:pt>
    <dgm:pt modelId="{C099A16E-C417-4AA3-8E22-88E305C59D19}" type="parTrans" cxnId="{92BBBADF-C337-48F6-B90D-2D5EF9E94CF3}">
      <dgm:prSet/>
      <dgm:spPr/>
      <dgm:t>
        <a:bodyPr/>
        <a:lstStyle/>
        <a:p>
          <a:endParaRPr lang="en-US"/>
        </a:p>
      </dgm:t>
    </dgm:pt>
    <dgm:pt modelId="{3681F9A6-2FCB-4D34-AAB1-676538501391}" type="sibTrans" cxnId="{92BBBADF-C337-48F6-B90D-2D5EF9E94CF3}">
      <dgm:prSet/>
      <dgm:spPr/>
      <dgm:t>
        <a:bodyPr/>
        <a:lstStyle/>
        <a:p>
          <a:endParaRPr lang="en-US"/>
        </a:p>
      </dgm:t>
    </dgm:pt>
    <dgm:pt modelId="{2595D36E-8E2E-4B67-A7E8-95F3F26882A2}">
      <dgm:prSet phldrT="[Text]"/>
      <dgm:spPr/>
      <dgm:t>
        <a:bodyPr/>
        <a:lstStyle/>
        <a:p>
          <a:r>
            <a:rPr lang="en-US" dirty="0" err="1" smtClean="0">
              <a:hlinkClick xmlns:r="http://schemas.openxmlformats.org/officeDocument/2006/relationships" r:id="rId3" action="ppaction://hlinksldjump"/>
            </a:rPr>
            <a:t>CfR</a:t>
          </a:r>
          <a:endParaRPr lang="en-US" dirty="0"/>
        </a:p>
      </dgm:t>
    </dgm:pt>
    <dgm:pt modelId="{CFFC6A50-48C7-4FA8-90A1-24B2FBCF85BD}" type="parTrans" cxnId="{7CA8DF42-E40C-4EB1-B031-90259059802E}">
      <dgm:prSet/>
      <dgm:spPr/>
      <dgm:t>
        <a:bodyPr/>
        <a:lstStyle/>
        <a:p>
          <a:endParaRPr lang="en-US"/>
        </a:p>
      </dgm:t>
    </dgm:pt>
    <dgm:pt modelId="{E898E26D-9D4D-4836-ADFC-96ED5FBF9C24}" type="sibTrans" cxnId="{7CA8DF42-E40C-4EB1-B031-90259059802E}">
      <dgm:prSet/>
      <dgm:spPr/>
      <dgm:t>
        <a:bodyPr/>
        <a:lstStyle/>
        <a:p>
          <a:endParaRPr lang="en-US"/>
        </a:p>
      </dgm:t>
    </dgm:pt>
    <dgm:pt modelId="{4FAC45FD-B734-4790-8D33-BFE54793E483}" type="pres">
      <dgm:prSet presAssocID="{C0A5C63D-249F-4A36-91CB-C67A7C3D3074}" presName="arrowDiagram" presStyleCnt="0">
        <dgm:presLayoutVars>
          <dgm:chMax val="5"/>
          <dgm:dir/>
          <dgm:resizeHandles val="exact"/>
        </dgm:presLayoutVars>
      </dgm:prSet>
      <dgm:spPr/>
      <dgm:t>
        <a:bodyPr/>
        <a:lstStyle/>
        <a:p>
          <a:endParaRPr lang="en-US"/>
        </a:p>
      </dgm:t>
    </dgm:pt>
    <dgm:pt modelId="{78654705-E975-4F41-88A9-96BA23B5EB93}" type="pres">
      <dgm:prSet presAssocID="{C0A5C63D-249F-4A36-91CB-C67A7C3D3074}" presName="arrow" presStyleLbl="bgShp" presStyleIdx="0" presStyleCnt="1"/>
      <dgm:spPr/>
    </dgm:pt>
    <dgm:pt modelId="{04BB52E2-A494-4465-9ED4-D7631D95F214}" type="pres">
      <dgm:prSet presAssocID="{C0A5C63D-249F-4A36-91CB-C67A7C3D3074}" presName="arrowDiagram3" presStyleCnt="0"/>
      <dgm:spPr/>
    </dgm:pt>
    <dgm:pt modelId="{531E9EB2-26F2-41FF-8A42-149DF215FD21}" type="pres">
      <dgm:prSet presAssocID="{1B811B45-9280-4E8C-908C-8BBDB9198741}" presName="bullet3a" presStyleLbl="node1" presStyleIdx="0" presStyleCnt="3"/>
      <dgm:spPr/>
    </dgm:pt>
    <dgm:pt modelId="{CF122179-D138-4790-B048-2AFBDA170A2B}" type="pres">
      <dgm:prSet presAssocID="{1B811B45-9280-4E8C-908C-8BBDB9198741}" presName="textBox3a" presStyleLbl="revTx" presStyleIdx="0" presStyleCnt="3">
        <dgm:presLayoutVars>
          <dgm:bulletEnabled val="1"/>
        </dgm:presLayoutVars>
      </dgm:prSet>
      <dgm:spPr/>
      <dgm:t>
        <a:bodyPr/>
        <a:lstStyle/>
        <a:p>
          <a:endParaRPr lang="en-US"/>
        </a:p>
      </dgm:t>
    </dgm:pt>
    <dgm:pt modelId="{1CAF3119-55A5-4807-8DF1-44C5002FCA79}" type="pres">
      <dgm:prSet presAssocID="{2595D36E-8E2E-4B67-A7E8-95F3F26882A2}" presName="bullet3b" presStyleLbl="node1" presStyleIdx="1" presStyleCnt="3"/>
      <dgm:spPr/>
    </dgm:pt>
    <dgm:pt modelId="{32F36063-BEAF-4151-BAC5-A3525E203671}" type="pres">
      <dgm:prSet presAssocID="{2595D36E-8E2E-4B67-A7E8-95F3F26882A2}" presName="textBox3b" presStyleLbl="revTx" presStyleIdx="1" presStyleCnt="3">
        <dgm:presLayoutVars>
          <dgm:bulletEnabled val="1"/>
        </dgm:presLayoutVars>
      </dgm:prSet>
      <dgm:spPr/>
      <dgm:t>
        <a:bodyPr/>
        <a:lstStyle/>
        <a:p>
          <a:endParaRPr lang="en-US"/>
        </a:p>
      </dgm:t>
    </dgm:pt>
    <dgm:pt modelId="{CAC31413-D229-48FD-9723-B9AF1FDB0687}" type="pres">
      <dgm:prSet presAssocID="{47DD9BCF-94F0-4A25-8404-400EA7CB363E}" presName="bullet3c" presStyleLbl="node1" presStyleIdx="2" presStyleCnt="3"/>
      <dgm:spPr/>
    </dgm:pt>
    <dgm:pt modelId="{592527E1-39BF-4554-AD4F-D1EC41A19810}" type="pres">
      <dgm:prSet presAssocID="{47DD9BCF-94F0-4A25-8404-400EA7CB363E}" presName="textBox3c" presStyleLbl="revTx" presStyleIdx="2" presStyleCnt="3">
        <dgm:presLayoutVars>
          <dgm:bulletEnabled val="1"/>
        </dgm:presLayoutVars>
      </dgm:prSet>
      <dgm:spPr/>
      <dgm:t>
        <a:bodyPr/>
        <a:lstStyle/>
        <a:p>
          <a:endParaRPr lang="en-US"/>
        </a:p>
      </dgm:t>
    </dgm:pt>
  </dgm:ptLst>
  <dgm:cxnLst>
    <dgm:cxn modelId="{7CA8DF42-E40C-4EB1-B031-90259059802E}" srcId="{C0A5C63D-249F-4A36-91CB-C67A7C3D3074}" destId="{2595D36E-8E2E-4B67-A7E8-95F3F26882A2}" srcOrd="1" destOrd="0" parTransId="{CFFC6A50-48C7-4FA8-90A1-24B2FBCF85BD}" sibTransId="{E898E26D-9D4D-4836-ADFC-96ED5FBF9C24}"/>
    <dgm:cxn modelId="{802792D8-3A57-4F7F-B6F0-C68F4DB54F0F}" type="presOf" srcId="{1B811B45-9280-4E8C-908C-8BBDB9198741}" destId="{CF122179-D138-4790-B048-2AFBDA170A2B}" srcOrd="0" destOrd="0" presId="urn:microsoft.com/office/officeart/2005/8/layout/arrow2"/>
    <dgm:cxn modelId="{5D80FFC4-2647-4683-9B22-28BE9AC2152A}" type="presOf" srcId="{47DD9BCF-94F0-4A25-8404-400EA7CB363E}" destId="{592527E1-39BF-4554-AD4F-D1EC41A19810}" srcOrd="0" destOrd="0" presId="urn:microsoft.com/office/officeart/2005/8/layout/arrow2"/>
    <dgm:cxn modelId="{C0529A8E-4DA0-4860-87B7-88C2BD649383}" type="presOf" srcId="{2595D36E-8E2E-4B67-A7E8-95F3F26882A2}" destId="{32F36063-BEAF-4151-BAC5-A3525E203671}" srcOrd="0" destOrd="0" presId="urn:microsoft.com/office/officeart/2005/8/layout/arrow2"/>
    <dgm:cxn modelId="{92BBBADF-C337-48F6-B90D-2D5EF9E94CF3}" srcId="{C0A5C63D-249F-4A36-91CB-C67A7C3D3074}" destId="{47DD9BCF-94F0-4A25-8404-400EA7CB363E}" srcOrd="2" destOrd="0" parTransId="{C099A16E-C417-4AA3-8E22-88E305C59D19}" sibTransId="{3681F9A6-2FCB-4D34-AAB1-676538501391}"/>
    <dgm:cxn modelId="{4923AF2A-9B1F-4DD9-822E-57219506CCAC}" srcId="{C0A5C63D-249F-4A36-91CB-C67A7C3D3074}" destId="{1B811B45-9280-4E8C-908C-8BBDB9198741}" srcOrd="0" destOrd="0" parTransId="{7A386C09-F1FA-44DA-9C0D-ABD6A45815BF}" sibTransId="{9BF89C63-DEAE-4C72-B845-542184CEE71A}"/>
    <dgm:cxn modelId="{4DD9AF53-B6D5-485E-91A4-CB009064B8AB}" type="presOf" srcId="{C0A5C63D-249F-4A36-91CB-C67A7C3D3074}" destId="{4FAC45FD-B734-4790-8D33-BFE54793E483}" srcOrd="0" destOrd="0" presId="urn:microsoft.com/office/officeart/2005/8/layout/arrow2"/>
    <dgm:cxn modelId="{A9EE09CA-FBEF-4F60-BE37-7C5B92A367B6}" type="presParOf" srcId="{4FAC45FD-B734-4790-8D33-BFE54793E483}" destId="{78654705-E975-4F41-88A9-96BA23B5EB93}" srcOrd="0" destOrd="0" presId="urn:microsoft.com/office/officeart/2005/8/layout/arrow2"/>
    <dgm:cxn modelId="{9A2EEADA-EA21-446B-89A6-3ACD6D78E29B}" type="presParOf" srcId="{4FAC45FD-B734-4790-8D33-BFE54793E483}" destId="{04BB52E2-A494-4465-9ED4-D7631D95F214}" srcOrd="1" destOrd="0" presId="urn:microsoft.com/office/officeart/2005/8/layout/arrow2"/>
    <dgm:cxn modelId="{6BCF0C53-18EB-49A2-B0D5-8E17EC44040A}" type="presParOf" srcId="{04BB52E2-A494-4465-9ED4-D7631D95F214}" destId="{531E9EB2-26F2-41FF-8A42-149DF215FD21}" srcOrd="0" destOrd="0" presId="urn:microsoft.com/office/officeart/2005/8/layout/arrow2"/>
    <dgm:cxn modelId="{4A626449-B8B4-43D2-A5DC-3901F56C22A4}" type="presParOf" srcId="{04BB52E2-A494-4465-9ED4-D7631D95F214}" destId="{CF122179-D138-4790-B048-2AFBDA170A2B}" srcOrd="1" destOrd="0" presId="urn:microsoft.com/office/officeart/2005/8/layout/arrow2"/>
    <dgm:cxn modelId="{6013815A-D805-4D93-B77F-D0CF5A73F15F}" type="presParOf" srcId="{04BB52E2-A494-4465-9ED4-D7631D95F214}" destId="{1CAF3119-55A5-4807-8DF1-44C5002FCA79}" srcOrd="2" destOrd="0" presId="urn:microsoft.com/office/officeart/2005/8/layout/arrow2"/>
    <dgm:cxn modelId="{F0A22D7E-6A44-438A-B1CC-8C2520B3922D}" type="presParOf" srcId="{04BB52E2-A494-4465-9ED4-D7631D95F214}" destId="{32F36063-BEAF-4151-BAC5-A3525E203671}" srcOrd="3" destOrd="0" presId="urn:microsoft.com/office/officeart/2005/8/layout/arrow2"/>
    <dgm:cxn modelId="{658756B9-677F-4747-955F-78F6C34723FB}" type="presParOf" srcId="{04BB52E2-A494-4465-9ED4-D7631D95F214}" destId="{CAC31413-D229-48FD-9723-B9AF1FDB0687}" srcOrd="4" destOrd="0" presId="urn:microsoft.com/office/officeart/2005/8/layout/arrow2"/>
    <dgm:cxn modelId="{53D2ECE0-ED69-48B6-8E7C-1877970E9B5C}" type="presParOf" srcId="{04BB52E2-A494-4465-9ED4-D7631D95F214}" destId="{592527E1-39BF-4554-AD4F-D1EC41A19810}" srcOrd="5"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0A5C63D-249F-4A36-91CB-C67A7C3D307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1B811B45-9280-4E8C-908C-8BBDB9198741}">
      <dgm:prSet phldrT="[Text]"/>
      <dgm:spPr/>
      <dgm:t>
        <a:bodyPr/>
        <a:lstStyle/>
        <a:p>
          <a:r>
            <a:rPr lang="en-US" dirty="0" smtClean="0">
              <a:hlinkClick xmlns:r="http://schemas.openxmlformats.org/officeDocument/2006/relationships" r:id="rId1" action="ppaction://hlinksldjump"/>
            </a:rPr>
            <a:t>CDC</a:t>
          </a:r>
          <a:endParaRPr lang="en-US" dirty="0"/>
        </a:p>
      </dgm:t>
    </dgm:pt>
    <dgm:pt modelId="{7A386C09-F1FA-44DA-9C0D-ABD6A45815BF}" type="parTrans" cxnId="{4923AF2A-9B1F-4DD9-822E-57219506CCAC}">
      <dgm:prSet/>
      <dgm:spPr/>
      <dgm:t>
        <a:bodyPr/>
        <a:lstStyle/>
        <a:p>
          <a:endParaRPr lang="en-US"/>
        </a:p>
      </dgm:t>
    </dgm:pt>
    <dgm:pt modelId="{9BF89C63-DEAE-4C72-B845-542184CEE71A}" type="sibTrans" cxnId="{4923AF2A-9B1F-4DD9-822E-57219506CCAC}">
      <dgm:prSet/>
      <dgm:spPr/>
      <dgm:t>
        <a:bodyPr/>
        <a:lstStyle/>
        <a:p>
          <a:endParaRPr lang="en-US"/>
        </a:p>
      </dgm:t>
    </dgm:pt>
    <dgm:pt modelId="{47DD9BCF-94F0-4A25-8404-400EA7CB363E}">
      <dgm:prSet phldrT="[Text]"/>
      <dgm:spPr/>
      <dgm:t>
        <a:bodyPr/>
        <a:lstStyle/>
        <a:p>
          <a:r>
            <a:rPr lang="en-US" dirty="0" smtClean="0">
              <a:hlinkClick xmlns:r="http://schemas.openxmlformats.org/officeDocument/2006/relationships" r:id="rId2" action="ppaction://hlinksldjump"/>
            </a:rPr>
            <a:t>NFF</a:t>
          </a:r>
          <a:endParaRPr lang="en-US" dirty="0"/>
        </a:p>
      </dgm:t>
    </dgm:pt>
    <dgm:pt modelId="{C099A16E-C417-4AA3-8E22-88E305C59D19}" type="parTrans" cxnId="{92BBBADF-C337-48F6-B90D-2D5EF9E94CF3}">
      <dgm:prSet/>
      <dgm:spPr/>
      <dgm:t>
        <a:bodyPr/>
        <a:lstStyle/>
        <a:p>
          <a:endParaRPr lang="en-US"/>
        </a:p>
      </dgm:t>
    </dgm:pt>
    <dgm:pt modelId="{3681F9A6-2FCB-4D34-AAB1-676538501391}" type="sibTrans" cxnId="{92BBBADF-C337-48F6-B90D-2D5EF9E94CF3}">
      <dgm:prSet/>
      <dgm:spPr/>
      <dgm:t>
        <a:bodyPr/>
        <a:lstStyle/>
        <a:p>
          <a:endParaRPr lang="en-US"/>
        </a:p>
      </dgm:t>
    </dgm:pt>
    <dgm:pt modelId="{2595D36E-8E2E-4B67-A7E8-95F3F26882A2}">
      <dgm:prSet phldrT="[Text]"/>
      <dgm:spPr/>
      <dgm:t>
        <a:bodyPr/>
        <a:lstStyle/>
        <a:p>
          <a:r>
            <a:rPr lang="en-US" dirty="0" err="1" smtClean="0">
              <a:hlinkClick xmlns:r="http://schemas.openxmlformats.org/officeDocument/2006/relationships" r:id="rId3" action="ppaction://hlinksldjump"/>
            </a:rPr>
            <a:t>CfR</a:t>
          </a:r>
          <a:endParaRPr lang="en-US" dirty="0"/>
        </a:p>
      </dgm:t>
    </dgm:pt>
    <dgm:pt modelId="{CFFC6A50-48C7-4FA8-90A1-24B2FBCF85BD}" type="parTrans" cxnId="{7CA8DF42-E40C-4EB1-B031-90259059802E}">
      <dgm:prSet/>
      <dgm:spPr/>
      <dgm:t>
        <a:bodyPr/>
        <a:lstStyle/>
        <a:p>
          <a:endParaRPr lang="en-US"/>
        </a:p>
      </dgm:t>
    </dgm:pt>
    <dgm:pt modelId="{E898E26D-9D4D-4836-ADFC-96ED5FBF9C24}" type="sibTrans" cxnId="{7CA8DF42-E40C-4EB1-B031-90259059802E}">
      <dgm:prSet/>
      <dgm:spPr/>
      <dgm:t>
        <a:bodyPr/>
        <a:lstStyle/>
        <a:p>
          <a:endParaRPr lang="en-US"/>
        </a:p>
      </dgm:t>
    </dgm:pt>
    <dgm:pt modelId="{4FAC45FD-B734-4790-8D33-BFE54793E483}" type="pres">
      <dgm:prSet presAssocID="{C0A5C63D-249F-4A36-91CB-C67A7C3D3074}" presName="arrowDiagram" presStyleCnt="0">
        <dgm:presLayoutVars>
          <dgm:chMax val="5"/>
          <dgm:dir/>
          <dgm:resizeHandles val="exact"/>
        </dgm:presLayoutVars>
      </dgm:prSet>
      <dgm:spPr/>
      <dgm:t>
        <a:bodyPr/>
        <a:lstStyle/>
        <a:p>
          <a:endParaRPr lang="en-US"/>
        </a:p>
      </dgm:t>
    </dgm:pt>
    <dgm:pt modelId="{78654705-E975-4F41-88A9-96BA23B5EB93}" type="pres">
      <dgm:prSet presAssocID="{C0A5C63D-249F-4A36-91CB-C67A7C3D3074}" presName="arrow" presStyleLbl="bgShp" presStyleIdx="0" presStyleCnt="1"/>
      <dgm:spPr/>
    </dgm:pt>
    <dgm:pt modelId="{04BB52E2-A494-4465-9ED4-D7631D95F214}" type="pres">
      <dgm:prSet presAssocID="{C0A5C63D-249F-4A36-91CB-C67A7C3D3074}" presName="arrowDiagram3" presStyleCnt="0"/>
      <dgm:spPr/>
    </dgm:pt>
    <dgm:pt modelId="{531E9EB2-26F2-41FF-8A42-149DF215FD21}" type="pres">
      <dgm:prSet presAssocID="{1B811B45-9280-4E8C-908C-8BBDB9198741}" presName="bullet3a" presStyleLbl="node1" presStyleIdx="0" presStyleCnt="3"/>
      <dgm:spPr/>
    </dgm:pt>
    <dgm:pt modelId="{CF122179-D138-4790-B048-2AFBDA170A2B}" type="pres">
      <dgm:prSet presAssocID="{1B811B45-9280-4E8C-908C-8BBDB9198741}" presName="textBox3a" presStyleLbl="revTx" presStyleIdx="0" presStyleCnt="3">
        <dgm:presLayoutVars>
          <dgm:bulletEnabled val="1"/>
        </dgm:presLayoutVars>
      </dgm:prSet>
      <dgm:spPr/>
      <dgm:t>
        <a:bodyPr/>
        <a:lstStyle/>
        <a:p>
          <a:endParaRPr lang="en-US"/>
        </a:p>
      </dgm:t>
    </dgm:pt>
    <dgm:pt modelId="{1CAF3119-55A5-4807-8DF1-44C5002FCA79}" type="pres">
      <dgm:prSet presAssocID="{2595D36E-8E2E-4B67-A7E8-95F3F26882A2}" presName="bullet3b" presStyleLbl="node1" presStyleIdx="1" presStyleCnt="3"/>
      <dgm:spPr/>
    </dgm:pt>
    <dgm:pt modelId="{32F36063-BEAF-4151-BAC5-A3525E203671}" type="pres">
      <dgm:prSet presAssocID="{2595D36E-8E2E-4B67-A7E8-95F3F26882A2}" presName="textBox3b" presStyleLbl="revTx" presStyleIdx="1" presStyleCnt="3">
        <dgm:presLayoutVars>
          <dgm:bulletEnabled val="1"/>
        </dgm:presLayoutVars>
      </dgm:prSet>
      <dgm:spPr/>
      <dgm:t>
        <a:bodyPr/>
        <a:lstStyle/>
        <a:p>
          <a:endParaRPr lang="en-US"/>
        </a:p>
      </dgm:t>
    </dgm:pt>
    <dgm:pt modelId="{CAC31413-D229-48FD-9723-B9AF1FDB0687}" type="pres">
      <dgm:prSet presAssocID="{47DD9BCF-94F0-4A25-8404-400EA7CB363E}" presName="bullet3c" presStyleLbl="node1" presStyleIdx="2" presStyleCnt="3"/>
      <dgm:spPr/>
    </dgm:pt>
    <dgm:pt modelId="{592527E1-39BF-4554-AD4F-D1EC41A19810}" type="pres">
      <dgm:prSet presAssocID="{47DD9BCF-94F0-4A25-8404-400EA7CB363E}" presName="textBox3c" presStyleLbl="revTx" presStyleIdx="2" presStyleCnt="3">
        <dgm:presLayoutVars>
          <dgm:bulletEnabled val="1"/>
        </dgm:presLayoutVars>
      </dgm:prSet>
      <dgm:spPr/>
      <dgm:t>
        <a:bodyPr/>
        <a:lstStyle/>
        <a:p>
          <a:endParaRPr lang="en-US"/>
        </a:p>
      </dgm:t>
    </dgm:pt>
  </dgm:ptLst>
  <dgm:cxnLst>
    <dgm:cxn modelId="{7CA8DF42-E40C-4EB1-B031-90259059802E}" srcId="{C0A5C63D-249F-4A36-91CB-C67A7C3D3074}" destId="{2595D36E-8E2E-4B67-A7E8-95F3F26882A2}" srcOrd="1" destOrd="0" parTransId="{CFFC6A50-48C7-4FA8-90A1-24B2FBCF85BD}" sibTransId="{E898E26D-9D4D-4836-ADFC-96ED5FBF9C24}"/>
    <dgm:cxn modelId="{802792D8-3A57-4F7F-B6F0-C68F4DB54F0F}" type="presOf" srcId="{1B811B45-9280-4E8C-908C-8BBDB9198741}" destId="{CF122179-D138-4790-B048-2AFBDA170A2B}" srcOrd="0" destOrd="0" presId="urn:microsoft.com/office/officeart/2005/8/layout/arrow2"/>
    <dgm:cxn modelId="{5D80FFC4-2647-4683-9B22-28BE9AC2152A}" type="presOf" srcId="{47DD9BCF-94F0-4A25-8404-400EA7CB363E}" destId="{592527E1-39BF-4554-AD4F-D1EC41A19810}" srcOrd="0" destOrd="0" presId="urn:microsoft.com/office/officeart/2005/8/layout/arrow2"/>
    <dgm:cxn modelId="{C0529A8E-4DA0-4860-87B7-88C2BD649383}" type="presOf" srcId="{2595D36E-8E2E-4B67-A7E8-95F3F26882A2}" destId="{32F36063-BEAF-4151-BAC5-A3525E203671}" srcOrd="0" destOrd="0" presId="urn:microsoft.com/office/officeart/2005/8/layout/arrow2"/>
    <dgm:cxn modelId="{92BBBADF-C337-48F6-B90D-2D5EF9E94CF3}" srcId="{C0A5C63D-249F-4A36-91CB-C67A7C3D3074}" destId="{47DD9BCF-94F0-4A25-8404-400EA7CB363E}" srcOrd="2" destOrd="0" parTransId="{C099A16E-C417-4AA3-8E22-88E305C59D19}" sibTransId="{3681F9A6-2FCB-4D34-AAB1-676538501391}"/>
    <dgm:cxn modelId="{4923AF2A-9B1F-4DD9-822E-57219506CCAC}" srcId="{C0A5C63D-249F-4A36-91CB-C67A7C3D3074}" destId="{1B811B45-9280-4E8C-908C-8BBDB9198741}" srcOrd="0" destOrd="0" parTransId="{7A386C09-F1FA-44DA-9C0D-ABD6A45815BF}" sibTransId="{9BF89C63-DEAE-4C72-B845-542184CEE71A}"/>
    <dgm:cxn modelId="{4DD9AF53-B6D5-485E-91A4-CB009064B8AB}" type="presOf" srcId="{C0A5C63D-249F-4A36-91CB-C67A7C3D3074}" destId="{4FAC45FD-B734-4790-8D33-BFE54793E483}" srcOrd="0" destOrd="0" presId="urn:microsoft.com/office/officeart/2005/8/layout/arrow2"/>
    <dgm:cxn modelId="{A9EE09CA-FBEF-4F60-BE37-7C5B92A367B6}" type="presParOf" srcId="{4FAC45FD-B734-4790-8D33-BFE54793E483}" destId="{78654705-E975-4F41-88A9-96BA23B5EB93}" srcOrd="0" destOrd="0" presId="urn:microsoft.com/office/officeart/2005/8/layout/arrow2"/>
    <dgm:cxn modelId="{9A2EEADA-EA21-446B-89A6-3ACD6D78E29B}" type="presParOf" srcId="{4FAC45FD-B734-4790-8D33-BFE54793E483}" destId="{04BB52E2-A494-4465-9ED4-D7631D95F214}" srcOrd="1" destOrd="0" presId="urn:microsoft.com/office/officeart/2005/8/layout/arrow2"/>
    <dgm:cxn modelId="{6BCF0C53-18EB-49A2-B0D5-8E17EC44040A}" type="presParOf" srcId="{04BB52E2-A494-4465-9ED4-D7631D95F214}" destId="{531E9EB2-26F2-41FF-8A42-149DF215FD21}" srcOrd="0" destOrd="0" presId="urn:microsoft.com/office/officeart/2005/8/layout/arrow2"/>
    <dgm:cxn modelId="{4A626449-B8B4-43D2-A5DC-3901F56C22A4}" type="presParOf" srcId="{04BB52E2-A494-4465-9ED4-D7631D95F214}" destId="{CF122179-D138-4790-B048-2AFBDA170A2B}" srcOrd="1" destOrd="0" presId="urn:microsoft.com/office/officeart/2005/8/layout/arrow2"/>
    <dgm:cxn modelId="{6013815A-D805-4D93-B77F-D0CF5A73F15F}" type="presParOf" srcId="{04BB52E2-A494-4465-9ED4-D7631D95F214}" destId="{1CAF3119-55A5-4807-8DF1-44C5002FCA79}" srcOrd="2" destOrd="0" presId="urn:microsoft.com/office/officeart/2005/8/layout/arrow2"/>
    <dgm:cxn modelId="{F0A22D7E-6A44-438A-B1CC-8C2520B3922D}" type="presParOf" srcId="{04BB52E2-A494-4465-9ED4-D7631D95F214}" destId="{32F36063-BEAF-4151-BAC5-A3525E203671}" srcOrd="3" destOrd="0" presId="urn:microsoft.com/office/officeart/2005/8/layout/arrow2"/>
    <dgm:cxn modelId="{658756B9-677F-4747-955F-78F6C34723FB}" type="presParOf" srcId="{04BB52E2-A494-4465-9ED4-D7631D95F214}" destId="{CAC31413-D229-48FD-9723-B9AF1FDB0687}" srcOrd="4" destOrd="0" presId="urn:microsoft.com/office/officeart/2005/8/layout/arrow2"/>
    <dgm:cxn modelId="{53D2ECE0-ED69-48B6-8E7C-1877970E9B5C}" type="presParOf" srcId="{04BB52E2-A494-4465-9ED4-D7631D95F214}" destId="{592527E1-39BF-4554-AD4F-D1EC41A19810}" srcOrd="5"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0A5C63D-249F-4A36-91CB-C67A7C3D307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47DD9BCF-94F0-4A25-8404-400EA7CB363E}">
      <dgm:prSet phldrT="[Text]"/>
      <dgm:spPr/>
      <dgm:t>
        <a:bodyPr/>
        <a:lstStyle/>
        <a:p>
          <a:r>
            <a:rPr lang="en-US" dirty="0" smtClean="0">
              <a:hlinkClick xmlns:r="http://schemas.openxmlformats.org/officeDocument/2006/relationships" r:id="rId1" action="ppaction://hlinksldjump"/>
            </a:rPr>
            <a:t>NFF</a:t>
          </a:r>
          <a:endParaRPr lang="en-US" dirty="0"/>
        </a:p>
      </dgm:t>
    </dgm:pt>
    <dgm:pt modelId="{C099A16E-C417-4AA3-8E22-88E305C59D19}" type="parTrans" cxnId="{92BBBADF-C337-48F6-B90D-2D5EF9E94CF3}">
      <dgm:prSet/>
      <dgm:spPr/>
      <dgm:t>
        <a:bodyPr/>
        <a:lstStyle/>
        <a:p>
          <a:endParaRPr lang="en-US"/>
        </a:p>
      </dgm:t>
    </dgm:pt>
    <dgm:pt modelId="{3681F9A6-2FCB-4D34-AAB1-676538501391}" type="sibTrans" cxnId="{92BBBADF-C337-48F6-B90D-2D5EF9E94CF3}">
      <dgm:prSet/>
      <dgm:spPr/>
      <dgm:t>
        <a:bodyPr/>
        <a:lstStyle/>
        <a:p>
          <a:endParaRPr lang="en-US"/>
        </a:p>
      </dgm:t>
    </dgm:pt>
    <dgm:pt modelId="{2595D36E-8E2E-4B67-A7E8-95F3F26882A2}">
      <dgm:prSet phldrT="[Text]"/>
      <dgm:spPr/>
      <dgm:t>
        <a:bodyPr/>
        <a:lstStyle/>
        <a:p>
          <a:r>
            <a:rPr lang="en-US" dirty="0" err="1" smtClean="0">
              <a:hlinkClick xmlns:r="http://schemas.openxmlformats.org/officeDocument/2006/relationships" r:id="rId2" action="ppaction://hlinksldjump"/>
            </a:rPr>
            <a:t>CfR</a:t>
          </a:r>
          <a:endParaRPr lang="en-US" dirty="0"/>
        </a:p>
      </dgm:t>
    </dgm:pt>
    <dgm:pt modelId="{CFFC6A50-48C7-4FA8-90A1-24B2FBCF85BD}" type="parTrans" cxnId="{7CA8DF42-E40C-4EB1-B031-90259059802E}">
      <dgm:prSet/>
      <dgm:spPr/>
      <dgm:t>
        <a:bodyPr/>
        <a:lstStyle/>
        <a:p>
          <a:endParaRPr lang="en-US"/>
        </a:p>
      </dgm:t>
    </dgm:pt>
    <dgm:pt modelId="{E898E26D-9D4D-4836-ADFC-96ED5FBF9C24}" type="sibTrans" cxnId="{7CA8DF42-E40C-4EB1-B031-90259059802E}">
      <dgm:prSet/>
      <dgm:spPr/>
      <dgm:t>
        <a:bodyPr/>
        <a:lstStyle/>
        <a:p>
          <a:endParaRPr lang="en-US"/>
        </a:p>
      </dgm:t>
    </dgm:pt>
    <dgm:pt modelId="{4FAC45FD-B734-4790-8D33-BFE54793E483}" type="pres">
      <dgm:prSet presAssocID="{C0A5C63D-249F-4A36-91CB-C67A7C3D3074}" presName="arrowDiagram" presStyleCnt="0">
        <dgm:presLayoutVars>
          <dgm:chMax val="5"/>
          <dgm:dir/>
          <dgm:resizeHandles val="exact"/>
        </dgm:presLayoutVars>
      </dgm:prSet>
      <dgm:spPr/>
      <dgm:t>
        <a:bodyPr/>
        <a:lstStyle/>
        <a:p>
          <a:endParaRPr lang="en-US"/>
        </a:p>
      </dgm:t>
    </dgm:pt>
    <dgm:pt modelId="{78654705-E975-4F41-88A9-96BA23B5EB93}" type="pres">
      <dgm:prSet presAssocID="{C0A5C63D-249F-4A36-91CB-C67A7C3D3074}" presName="arrow" presStyleLbl="bgShp" presStyleIdx="0" presStyleCnt="1"/>
      <dgm:spPr/>
    </dgm:pt>
    <dgm:pt modelId="{EEACACFB-7027-4D45-8CBB-2CCE064700D7}" type="pres">
      <dgm:prSet presAssocID="{C0A5C63D-249F-4A36-91CB-C67A7C3D3074}" presName="arrowDiagram2" presStyleCnt="0"/>
      <dgm:spPr/>
    </dgm:pt>
    <dgm:pt modelId="{7E2A0C8C-C0F2-49D8-ADD6-9F15DF7A1E27}" type="pres">
      <dgm:prSet presAssocID="{2595D36E-8E2E-4B67-A7E8-95F3F26882A2}" presName="bullet2a" presStyleLbl="node1" presStyleIdx="0" presStyleCnt="2"/>
      <dgm:spPr/>
    </dgm:pt>
    <dgm:pt modelId="{60E70703-96F4-456F-9D01-45BCD68A23B0}" type="pres">
      <dgm:prSet presAssocID="{2595D36E-8E2E-4B67-A7E8-95F3F26882A2}" presName="textBox2a" presStyleLbl="revTx" presStyleIdx="0" presStyleCnt="2">
        <dgm:presLayoutVars>
          <dgm:bulletEnabled val="1"/>
        </dgm:presLayoutVars>
      </dgm:prSet>
      <dgm:spPr/>
      <dgm:t>
        <a:bodyPr/>
        <a:lstStyle/>
        <a:p>
          <a:endParaRPr lang="en-US"/>
        </a:p>
      </dgm:t>
    </dgm:pt>
    <dgm:pt modelId="{D2F32F08-F0AC-4556-B502-705137B8DC5E}" type="pres">
      <dgm:prSet presAssocID="{47DD9BCF-94F0-4A25-8404-400EA7CB363E}" presName="bullet2b" presStyleLbl="node1" presStyleIdx="1" presStyleCnt="2"/>
      <dgm:spPr/>
    </dgm:pt>
    <dgm:pt modelId="{65293359-57AA-4BA5-A1B4-70F07DC52B2A}" type="pres">
      <dgm:prSet presAssocID="{47DD9BCF-94F0-4A25-8404-400EA7CB363E}" presName="textBox2b" presStyleLbl="revTx" presStyleIdx="1" presStyleCnt="2">
        <dgm:presLayoutVars>
          <dgm:bulletEnabled val="1"/>
        </dgm:presLayoutVars>
      </dgm:prSet>
      <dgm:spPr/>
      <dgm:t>
        <a:bodyPr/>
        <a:lstStyle/>
        <a:p>
          <a:endParaRPr lang="en-US"/>
        </a:p>
      </dgm:t>
    </dgm:pt>
  </dgm:ptLst>
  <dgm:cxnLst>
    <dgm:cxn modelId="{FF163768-06B5-464C-BE55-99EBAD9ACEE6}" type="presOf" srcId="{2595D36E-8E2E-4B67-A7E8-95F3F26882A2}" destId="{60E70703-96F4-456F-9D01-45BCD68A23B0}" srcOrd="0" destOrd="0" presId="urn:microsoft.com/office/officeart/2005/8/layout/arrow2"/>
    <dgm:cxn modelId="{B3542A4B-BB78-4165-98B7-B6F421BB94B9}" type="presOf" srcId="{47DD9BCF-94F0-4A25-8404-400EA7CB363E}" destId="{65293359-57AA-4BA5-A1B4-70F07DC52B2A}" srcOrd="0" destOrd="0" presId="urn:microsoft.com/office/officeart/2005/8/layout/arrow2"/>
    <dgm:cxn modelId="{92BBBADF-C337-48F6-B90D-2D5EF9E94CF3}" srcId="{C0A5C63D-249F-4A36-91CB-C67A7C3D3074}" destId="{47DD9BCF-94F0-4A25-8404-400EA7CB363E}" srcOrd="1" destOrd="0" parTransId="{C099A16E-C417-4AA3-8E22-88E305C59D19}" sibTransId="{3681F9A6-2FCB-4D34-AAB1-676538501391}"/>
    <dgm:cxn modelId="{7CA8DF42-E40C-4EB1-B031-90259059802E}" srcId="{C0A5C63D-249F-4A36-91CB-C67A7C3D3074}" destId="{2595D36E-8E2E-4B67-A7E8-95F3F26882A2}" srcOrd="0" destOrd="0" parTransId="{CFFC6A50-48C7-4FA8-90A1-24B2FBCF85BD}" sibTransId="{E898E26D-9D4D-4836-ADFC-96ED5FBF9C24}"/>
    <dgm:cxn modelId="{4DD9AF53-B6D5-485E-91A4-CB009064B8AB}" type="presOf" srcId="{C0A5C63D-249F-4A36-91CB-C67A7C3D3074}" destId="{4FAC45FD-B734-4790-8D33-BFE54793E483}" srcOrd="0" destOrd="0" presId="urn:microsoft.com/office/officeart/2005/8/layout/arrow2"/>
    <dgm:cxn modelId="{A9EE09CA-FBEF-4F60-BE37-7C5B92A367B6}" type="presParOf" srcId="{4FAC45FD-B734-4790-8D33-BFE54793E483}" destId="{78654705-E975-4F41-88A9-96BA23B5EB93}" srcOrd="0" destOrd="0" presId="urn:microsoft.com/office/officeart/2005/8/layout/arrow2"/>
    <dgm:cxn modelId="{B29D3F74-697C-409E-B899-01DAE7B4566D}" type="presParOf" srcId="{4FAC45FD-B734-4790-8D33-BFE54793E483}" destId="{EEACACFB-7027-4D45-8CBB-2CCE064700D7}" srcOrd="1" destOrd="0" presId="urn:microsoft.com/office/officeart/2005/8/layout/arrow2"/>
    <dgm:cxn modelId="{E7866388-C2FC-4421-8CD2-C648B141AD34}" type="presParOf" srcId="{EEACACFB-7027-4D45-8CBB-2CCE064700D7}" destId="{7E2A0C8C-C0F2-49D8-ADD6-9F15DF7A1E27}" srcOrd="0" destOrd="0" presId="urn:microsoft.com/office/officeart/2005/8/layout/arrow2"/>
    <dgm:cxn modelId="{ABECD89F-B8C2-41AA-A867-E9CFC4AAD746}" type="presParOf" srcId="{EEACACFB-7027-4D45-8CBB-2CCE064700D7}" destId="{60E70703-96F4-456F-9D01-45BCD68A23B0}" srcOrd="1" destOrd="0" presId="urn:microsoft.com/office/officeart/2005/8/layout/arrow2"/>
    <dgm:cxn modelId="{64906BDF-9120-4FFE-B275-178C6AF8DBB9}" type="presParOf" srcId="{EEACACFB-7027-4D45-8CBB-2CCE064700D7}" destId="{D2F32F08-F0AC-4556-B502-705137B8DC5E}" srcOrd="2" destOrd="0" presId="urn:microsoft.com/office/officeart/2005/8/layout/arrow2"/>
    <dgm:cxn modelId="{3BE5D117-CF97-43D0-97F6-651342619487}" type="presParOf" srcId="{EEACACFB-7027-4D45-8CBB-2CCE064700D7}" destId="{65293359-57AA-4BA5-A1B4-70F07DC52B2A}" srcOrd="3"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251217-0CB8-48CD-BB08-6D9DD542DB88}" type="doc">
      <dgm:prSet loTypeId="urn:microsoft.com/office/officeart/2005/8/layout/vList2" loCatId="list" qsTypeId="urn:microsoft.com/office/officeart/2005/8/quickstyle/simple5" qsCatId="simple" csTypeId="urn:microsoft.com/office/officeart/2005/8/colors/colorful5" csCatId="colorful" phldr="1"/>
      <dgm:spPr/>
      <dgm:t>
        <a:bodyPr/>
        <a:lstStyle/>
        <a:p>
          <a:endParaRPr lang="en-US"/>
        </a:p>
      </dgm:t>
    </dgm:pt>
    <dgm:pt modelId="{4E6B2B54-7BA7-4ACB-B1CB-CB151EDB9639}">
      <dgm:prSet phldrT="[Text]" custT="1"/>
      <dgm:spPr>
        <a:solidFill>
          <a:srgbClr val="90CA65"/>
        </a:solidFill>
      </dgm:spPr>
      <dgm:t>
        <a:bodyPr/>
        <a:lstStyle/>
        <a:p>
          <a:pPr algn="ctr"/>
          <a:r>
            <a:rPr lang="ro-RO" sz="2400" dirty="0" smtClean="0"/>
            <a:t>Serviciul </a:t>
          </a:r>
          <a:r>
            <a:rPr lang="ro-RO" sz="2400" dirty="0"/>
            <a:t>Inginerie și Standardizare</a:t>
          </a:r>
          <a:endParaRPr lang="en-US" sz="2400" dirty="0"/>
        </a:p>
      </dgm:t>
    </dgm:pt>
    <dgm:pt modelId="{AE1F7470-8B87-488B-AC32-F748512FF86B}" type="parTrans" cxnId="{DE396F76-3E86-47D6-818F-888C0E1AD64B}">
      <dgm:prSet/>
      <dgm:spPr/>
      <dgm:t>
        <a:bodyPr/>
        <a:lstStyle/>
        <a:p>
          <a:pPr algn="ctr"/>
          <a:endParaRPr lang="en-US" sz="3600"/>
        </a:p>
      </dgm:t>
    </dgm:pt>
    <dgm:pt modelId="{78CF3ECD-1046-49BD-8649-661CEE79C7F3}" type="sibTrans" cxnId="{DE396F76-3E86-47D6-818F-888C0E1AD64B}">
      <dgm:prSet/>
      <dgm:spPr/>
      <dgm:t>
        <a:bodyPr/>
        <a:lstStyle/>
        <a:p>
          <a:pPr algn="ctr"/>
          <a:endParaRPr lang="en-US" sz="3600"/>
        </a:p>
      </dgm:t>
    </dgm:pt>
    <dgm:pt modelId="{866C32A1-03EE-4269-9E40-B67D13A26514}">
      <dgm:prSet phldrT="[Text]" custT="1"/>
      <dgm:spPr/>
      <dgm:t>
        <a:bodyPr/>
        <a:lstStyle/>
        <a:p>
          <a:pPr algn="ctr"/>
          <a:r>
            <a:rPr lang="ro-RO" sz="1600" b="0" dirty="0">
              <a:solidFill>
                <a:schemeClr val="tx1"/>
              </a:solidFill>
            </a:rPr>
            <a:t>NFF (Notificare </a:t>
          </a:r>
          <a:r>
            <a:rPr lang="ro-RO" sz="1600" b="0" dirty="0" smtClean="0">
              <a:solidFill>
                <a:schemeClr val="tx1"/>
              </a:solidFill>
            </a:rPr>
            <a:t>de Funcționare </a:t>
          </a:r>
          <a:r>
            <a:rPr lang="ro-RO" sz="1600" b="0" dirty="0">
              <a:solidFill>
                <a:schemeClr val="tx1"/>
              </a:solidFill>
            </a:rPr>
            <a:t>Finală)</a:t>
          </a:r>
          <a:endParaRPr lang="en-US" sz="1600" b="0" dirty="0">
            <a:solidFill>
              <a:schemeClr val="tx1"/>
            </a:solidFill>
          </a:endParaRPr>
        </a:p>
      </dgm:t>
    </dgm:pt>
    <dgm:pt modelId="{26FF3CEB-C40F-42F0-9F39-7DBCB9C11ED8}" type="parTrans" cxnId="{1473C3BA-29DC-4494-BA7B-9EC0FDA5984F}">
      <dgm:prSet/>
      <dgm:spPr/>
      <dgm:t>
        <a:bodyPr/>
        <a:lstStyle/>
        <a:p>
          <a:pPr algn="ctr"/>
          <a:endParaRPr lang="en-US" sz="3600"/>
        </a:p>
      </dgm:t>
    </dgm:pt>
    <dgm:pt modelId="{A132A5F9-35FC-4C86-A4A6-F9EA46AD1D8A}" type="sibTrans" cxnId="{1473C3BA-29DC-4494-BA7B-9EC0FDA5984F}">
      <dgm:prSet/>
      <dgm:spPr/>
      <dgm:t>
        <a:bodyPr/>
        <a:lstStyle/>
        <a:p>
          <a:pPr algn="ctr"/>
          <a:endParaRPr lang="en-US" sz="3600"/>
        </a:p>
      </dgm:t>
    </dgm:pt>
    <dgm:pt modelId="{4A00650A-5F7F-4D94-837E-48D257633D0B}">
      <dgm:prSet phldrT="[Text]" custT="1"/>
      <dgm:spPr>
        <a:solidFill>
          <a:srgbClr val="2BB8ED"/>
        </a:solidFill>
      </dgm:spPr>
      <dgm:t>
        <a:bodyPr/>
        <a:lstStyle/>
        <a:p>
          <a:pPr algn="ctr"/>
          <a:r>
            <a:rPr lang="ro-RO" sz="2400" dirty="0"/>
            <a:t>Serviciul Acces Rețea</a:t>
          </a:r>
          <a:endParaRPr lang="en-US" sz="2400" dirty="0"/>
        </a:p>
      </dgm:t>
    </dgm:pt>
    <dgm:pt modelId="{89B2B571-F3AD-4776-857B-26440FD13980}" type="parTrans" cxnId="{BA00ADAA-3350-48CF-A903-940467D54DFC}">
      <dgm:prSet/>
      <dgm:spPr/>
      <dgm:t>
        <a:bodyPr/>
        <a:lstStyle/>
        <a:p>
          <a:pPr algn="ctr"/>
          <a:endParaRPr lang="en-US" sz="3600"/>
        </a:p>
      </dgm:t>
    </dgm:pt>
    <dgm:pt modelId="{DDC2A944-C03F-4FD7-B806-8F4C6F220D7E}" type="sibTrans" cxnId="{BA00ADAA-3350-48CF-A903-940467D54DFC}">
      <dgm:prSet/>
      <dgm:spPr/>
      <dgm:t>
        <a:bodyPr/>
        <a:lstStyle/>
        <a:p>
          <a:pPr algn="ctr"/>
          <a:endParaRPr lang="en-US" sz="3600"/>
        </a:p>
      </dgm:t>
    </dgm:pt>
    <dgm:pt modelId="{16192A10-D157-4127-8C5F-9511CD19B4E0}">
      <dgm:prSet phldrT="[Text]" custT="1"/>
      <dgm:spPr/>
      <dgm:t>
        <a:bodyPr/>
        <a:lstStyle/>
        <a:p>
          <a:pPr algn="ctr"/>
          <a:r>
            <a:rPr lang="ro-RO" sz="1600" dirty="0" smtClean="0"/>
            <a:t>cer (Cerere Racordare)</a:t>
          </a:r>
          <a:endParaRPr lang="en-US" sz="1600" dirty="0"/>
        </a:p>
      </dgm:t>
    </dgm:pt>
    <dgm:pt modelId="{118969D1-6042-4252-B0C5-108B59071701}" type="parTrans" cxnId="{9390F9E4-8850-4E4C-BEB8-FD7282E7B0E9}">
      <dgm:prSet/>
      <dgm:spPr/>
      <dgm:t>
        <a:bodyPr/>
        <a:lstStyle/>
        <a:p>
          <a:pPr algn="ctr"/>
          <a:endParaRPr lang="en-US" sz="3600"/>
        </a:p>
      </dgm:t>
    </dgm:pt>
    <dgm:pt modelId="{E4FBE837-E5C2-49A4-97B7-B29B3C55C5FA}" type="sibTrans" cxnId="{9390F9E4-8850-4E4C-BEB8-FD7282E7B0E9}">
      <dgm:prSet/>
      <dgm:spPr/>
      <dgm:t>
        <a:bodyPr/>
        <a:lstStyle/>
        <a:p>
          <a:pPr algn="ctr"/>
          <a:endParaRPr lang="en-US" sz="3600"/>
        </a:p>
      </dgm:t>
    </dgm:pt>
    <dgm:pt modelId="{3BE0904E-D220-40CC-90AE-547CFB2C3489}">
      <dgm:prSet phldrT="[Text]" custT="1"/>
      <dgm:spPr/>
      <dgm:t>
        <a:bodyPr/>
        <a:lstStyle/>
        <a:p>
          <a:pPr algn="ctr"/>
          <a:r>
            <a:rPr lang="en-US" sz="1600" dirty="0" smtClean="0"/>
            <a:t>FS (Fi</a:t>
          </a:r>
          <a:r>
            <a:rPr lang="ro-RO" sz="1600" dirty="0" smtClean="0"/>
            <a:t>șă de soluție) /SS (Studiu Soluție)</a:t>
          </a:r>
          <a:endParaRPr lang="en-US" sz="1600" dirty="0"/>
        </a:p>
      </dgm:t>
    </dgm:pt>
    <dgm:pt modelId="{E3B0244E-43BD-43F1-8FA3-DDD2EE984984}" type="parTrans" cxnId="{44CDED60-D0DC-432E-AA63-1C2034BE2F08}">
      <dgm:prSet/>
      <dgm:spPr/>
      <dgm:t>
        <a:bodyPr/>
        <a:lstStyle/>
        <a:p>
          <a:pPr algn="ctr"/>
          <a:endParaRPr lang="en-US" sz="3600"/>
        </a:p>
      </dgm:t>
    </dgm:pt>
    <dgm:pt modelId="{53D3611B-4273-4E1E-BFB7-C9B28820B286}" type="sibTrans" cxnId="{44CDED60-D0DC-432E-AA63-1C2034BE2F08}">
      <dgm:prSet/>
      <dgm:spPr/>
      <dgm:t>
        <a:bodyPr/>
        <a:lstStyle/>
        <a:p>
          <a:pPr algn="ctr"/>
          <a:endParaRPr lang="en-US" sz="3600"/>
        </a:p>
      </dgm:t>
    </dgm:pt>
    <dgm:pt modelId="{EDCBCB0F-AAE7-4424-924B-14E662FAC365}">
      <dgm:prSet phldrT="[Text]" custT="1"/>
      <dgm:spPr>
        <a:solidFill>
          <a:srgbClr val="29348F"/>
        </a:solidFill>
      </dgm:spPr>
      <dgm:t>
        <a:bodyPr/>
        <a:lstStyle/>
        <a:p>
          <a:pPr algn="ctr"/>
          <a:r>
            <a:rPr lang="ro-RO" sz="2400" dirty="0"/>
            <a:t>Serviciul Racordări Complexe</a:t>
          </a:r>
          <a:endParaRPr lang="en-US" sz="2400" dirty="0"/>
        </a:p>
      </dgm:t>
    </dgm:pt>
    <dgm:pt modelId="{990AB888-935C-435B-8533-79CFE2DCDEAB}" type="parTrans" cxnId="{73AABFDF-0C50-4ED0-AEFB-5522C6D49425}">
      <dgm:prSet/>
      <dgm:spPr/>
      <dgm:t>
        <a:bodyPr/>
        <a:lstStyle/>
        <a:p>
          <a:pPr algn="ctr"/>
          <a:endParaRPr lang="en-US" sz="3600"/>
        </a:p>
      </dgm:t>
    </dgm:pt>
    <dgm:pt modelId="{44678F1B-E80D-4ACA-A09D-7DB212D82A12}" type="sibTrans" cxnId="{73AABFDF-0C50-4ED0-AEFB-5522C6D49425}">
      <dgm:prSet/>
      <dgm:spPr/>
      <dgm:t>
        <a:bodyPr/>
        <a:lstStyle/>
        <a:p>
          <a:pPr algn="ctr"/>
          <a:endParaRPr lang="en-US" sz="3600"/>
        </a:p>
      </dgm:t>
    </dgm:pt>
    <dgm:pt modelId="{80C8EA84-8A6E-4145-B87D-A2ABC99C9B34}">
      <dgm:prSet phldrT="[Text]" custT="1"/>
      <dgm:spPr/>
      <dgm:t>
        <a:bodyPr/>
        <a:lstStyle/>
        <a:p>
          <a:pPr algn="ctr"/>
          <a:r>
            <a:rPr lang="ro-RO" sz="1600" dirty="0">
              <a:solidFill>
                <a:schemeClr val="tx1"/>
              </a:solidFill>
            </a:rPr>
            <a:t>ATR ( Aviz Tehnic de Racordare)</a:t>
          </a:r>
          <a:endParaRPr lang="en-US" sz="1600" dirty="0">
            <a:solidFill>
              <a:schemeClr val="tx1"/>
            </a:solidFill>
          </a:endParaRPr>
        </a:p>
      </dgm:t>
    </dgm:pt>
    <dgm:pt modelId="{2E059F6D-0443-421B-B13F-F63D2939AE1C}" type="parTrans" cxnId="{AD5CF592-A465-47E2-86C0-09377894963D}">
      <dgm:prSet/>
      <dgm:spPr/>
      <dgm:t>
        <a:bodyPr/>
        <a:lstStyle/>
        <a:p>
          <a:pPr algn="ctr"/>
          <a:endParaRPr lang="en-US" sz="3600"/>
        </a:p>
      </dgm:t>
    </dgm:pt>
    <dgm:pt modelId="{EB95C7D5-B851-4002-A258-6BBBA3BBC22E}" type="sibTrans" cxnId="{AD5CF592-A465-47E2-86C0-09377894963D}">
      <dgm:prSet/>
      <dgm:spPr/>
      <dgm:t>
        <a:bodyPr/>
        <a:lstStyle/>
        <a:p>
          <a:pPr algn="ctr"/>
          <a:endParaRPr lang="en-US" sz="3600"/>
        </a:p>
      </dgm:t>
    </dgm:pt>
    <dgm:pt modelId="{796607E7-7E5A-4121-AADE-83491913E1EB}">
      <dgm:prSet phldrT="[Text]" custT="1"/>
      <dgm:spPr>
        <a:solidFill>
          <a:srgbClr val="2BB8ED"/>
        </a:solidFill>
      </dgm:spPr>
      <dgm:t>
        <a:bodyPr/>
        <a:lstStyle/>
        <a:p>
          <a:pPr algn="ctr"/>
          <a:r>
            <a:rPr lang="ro-RO" sz="2400" dirty="0"/>
            <a:t>Serviciul Acces </a:t>
          </a:r>
          <a:r>
            <a:rPr lang="ro-RO" sz="2400" dirty="0" smtClean="0"/>
            <a:t>Rețea</a:t>
          </a:r>
          <a:endParaRPr lang="en-US" sz="2400" dirty="0"/>
        </a:p>
      </dgm:t>
    </dgm:pt>
    <dgm:pt modelId="{585C6793-3FDB-41C2-BFF8-3CC67C67719A}" type="parTrans" cxnId="{F66E134A-BD5E-437E-991D-2FCA3EB77F61}">
      <dgm:prSet/>
      <dgm:spPr/>
      <dgm:t>
        <a:bodyPr/>
        <a:lstStyle/>
        <a:p>
          <a:pPr algn="ctr"/>
          <a:endParaRPr lang="en-US" sz="3600"/>
        </a:p>
      </dgm:t>
    </dgm:pt>
    <dgm:pt modelId="{7F5C8BE9-49AB-444A-A8EF-4E3F72A257BA}" type="sibTrans" cxnId="{F66E134A-BD5E-437E-991D-2FCA3EB77F61}">
      <dgm:prSet/>
      <dgm:spPr/>
      <dgm:t>
        <a:bodyPr/>
        <a:lstStyle/>
        <a:p>
          <a:pPr algn="ctr"/>
          <a:endParaRPr lang="en-US" sz="3600"/>
        </a:p>
      </dgm:t>
    </dgm:pt>
    <dgm:pt modelId="{36C4F9C3-69B9-44B9-9040-3781D6C2B732}">
      <dgm:prSet phldrT="[Text]" custT="1"/>
      <dgm:spPr/>
      <dgm:t>
        <a:bodyPr/>
        <a:lstStyle/>
        <a:p>
          <a:pPr algn="ctr"/>
          <a:r>
            <a:rPr lang="ro-RO" sz="1600" dirty="0"/>
            <a:t>CR ( Contract Racordare)</a:t>
          </a:r>
          <a:endParaRPr lang="en-US" sz="1600" dirty="0"/>
        </a:p>
      </dgm:t>
    </dgm:pt>
    <dgm:pt modelId="{409E35E5-516C-4A37-A3DC-7FE50E4F25F2}" type="parTrans" cxnId="{FA54C537-2A8D-4285-83A7-F3DED44356A1}">
      <dgm:prSet/>
      <dgm:spPr/>
      <dgm:t>
        <a:bodyPr/>
        <a:lstStyle/>
        <a:p>
          <a:pPr algn="ctr"/>
          <a:endParaRPr lang="en-US" sz="3600"/>
        </a:p>
      </dgm:t>
    </dgm:pt>
    <dgm:pt modelId="{88A4FCC5-A366-4684-A2BB-F8F3F8599821}" type="sibTrans" cxnId="{FA54C537-2A8D-4285-83A7-F3DED44356A1}">
      <dgm:prSet/>
      <dgm:spPr/>
      <dgm:t>
        <a:bodyPr/>
        <a:lstStyle/>
        <a:p>
          <a:pPr algn="ctr"/>
          <a:endParaRPr lang="en-US" sz="3600"/>
        </a:p>
      </dgm:t>
    </dgm:pt>
    <dgm:pt modelId="{9A52F300-57BD-4397-9577-D520CA499FC9}">
      <dgm:prSet phldrT="[Text]" custT="1"/>
      <dgm:spPr>
        <a:solidFill>
          <a:srgbClr val="2BB8ED"/>
        </a:solidFill>
      </dgm:spPr>
      <dgm:t>
        <a:bodyPr/>
        <a:lstStyle/>
        <a:p>
          <a:pPr algn="ctr"/>
          <a:r>
            <a:rPr lang="ro-RO" sz="2400" dirty="0">
              <a:solidFill>
                <a:schemeClr val="bg1"/>
              </a:solidFill>
            </a:rPr>
            <a:t>Serviciul </a:t>
          </a:r>
          <a:r>
            <a:rPr lang="en-US" sz="2400" dirty="0" err="1" smtClean="0">
              <a:solidFill>
                <a:schemeClr val="bg1"/>
              </a:solidFill>
            </a:rPr>
            <a:t>Racord</a:t>
          </a:r>
          <a:r>
            <a:rPr lang="ro-RO" sz="2400" dirty="0" smtClean="0">
              <a:solidFill>
                <a:schemeClr val="bg1"/>
              </a:solidFill>
            </a:rPr>
            <a:t>ă</a:t>
          </a:r>
          <a:r>
            <a:rPr lang="en-US" sz="2400" dirty="0" err="1" smtClean="0">
              <a:solidFill>
                <a:schemeClr val="bg1"/>
              </a:solidFill>
            </a:rPr>
            <a:t>ri</a:t>
          </a:r>
          <a:r>
            <a:rPr lang="en-US" sz="2400" dirty="0" smtClean="0">
              <a:solidFill>
                <a:schemeClr val="bg1"/>
              </a:solidFill>
            </a:rPr>
            <a:t> </a:t>
          </a:r>
          <a:r>
            <a:rPr lang="en-US" sz="2400" dirty="0" err="1" smtClean="0">
              <a:solidFill>
                <a:schemeClr val="bg1"/>
              </a:solidFill>
            </a:rPr>
            <a:t>Complexe</a:t>
          </a:r>
          <a:endParaRPr lang="en-US" sz="2400" dirty="0">
            <a:solidFill>
              <a:schemeClr val="bg1"/>
            </a:solidFill>
          </a:endParaRPr>
        </a:p>
      </dgm:t>
    </dgm:pt>
    <dgm:pt modelId="{0891CD6A-E95A-4E3A-962B-1F5EC0EAC6B2}" type="parTrans" cxnId="{8B30E640-0B67-47C2-ACF0-6BDF057CBC75}">
      <dgm:prSet/>
      <dgm:spPr/>
      <dgm:t>
        <a:bodyPr/>
        <a:lstStyle/>
        <a:p>
          <a:pPr algn="ctr"/>
          <a:endParaRPr lang="en-US" sz="3600"/>
        </a:p>
      </dgm:t>
    </dgm:pt>
    <dgm:pt modelId="{EBC33455-A377-4B81-9497-3731C2436FA5}" type="sibTrans" cxnId="{8B30E640-0B67-47C2-ACF0-6BDF057CBC75}">
      <dgm:prSet/>
      <dgm:spPr/>
      <dgm:t>
        <a:bodyPr/>
        <a:lstStyle/>
        <a:p>
          <a:pPr algn="ctr"/>
          <a:endParaRPr lang="en-US" sz="3600"/>
        </a:p>
      </dgm:t>
    </dgm:pt>
    <dgm:pt modelId="{6EC4D419-4A30-496B-B977-312EDF16EB4A}">
      <dgm:prSet phldrT="[Text]" custT="1"/>
      <dgm:spPr/>
      <dgm:t>
        <a:bodyPr/>
        <a:lstStyle/>
        <a:p>
          <a:pPr algn="ctr"/>
          <a:r>
            <a:rPr lang="ro-RO" sz="1600" dirty="0"/>
            <a:t>CfR (Certificat Racordare)</a:t>
          </a:r>
          <a:endParaRPr lang="en-US" sz="1600" dirty="0"/>
        </a:p>
      </dgm:t>
    </dgm:pt>
    <dgm:pt modelId="{07EE8A5C-B77F-497A-AAB9-679D6B481F18}" type="parTrans" cxnId="{ED8F5DDC-61F0-4F77-9EEA-9D1754B69C8A}">
      <dgm:prSet/>
      <dgm:spPr/>
      <dgm:t>
        <a:bodyPr/>
        <a:lstStyle/>
        <a:p>
          <a:pPr algn="ctr"/>
          <a:endParaRPr lang="en-US" sz="3600"/>
        </a:p>
      </dgm:t>
    </dgm:pt>
    <dgm:pt modelId="{DF3CF2D2-33E2-42D9-B5EE-10A3477EC6CC}" type="sibTrans" cxnId="{ED8F5DDC-61F0-4F77-9EEA-9D1754B69C8A}">
      <dgm:prSet/>
      <dgm:spPr/>
      <dgm:t>
        <a:bodyPr/>
        <a:lstStyle/>
        <a:p>
          <a:pPr algn="ctr"/>
          <a:endParaRPr lang="en-US" sz="3600"/>
        </a:p>
      </dgm:t>
    </dgm:pt>
    <dgm:pt modelId="{4C52EEB0-60E2-4489-A872-B8097777B672}">
      <dgm:prSet phldrT="[Text]" custT="1"/>
      <dgm:spPr>
        <a:solidFill>
          <a:srgbClr val="90CA65"/>
        </a:solidFill>
      </dgm:spPr>
      <dgm:t>
        <a:bodyPr/>
        <a:lstStyle/>
        <a:p>
          <a:pPr algn="ctr"/>
          <a:r>
            <a:rPr lang="ro-RO" sz="2400" dirty="0"/>
            <a:t>Serviciu Inginerie și Standardizare</a:t>
          </a:r>
          <a:endParaRPr lang="en-US" sz="2400" dirty="0"/>
        </a:p>
      </dgm:t>
    </dgm:pt>
    <dgm:pt modelId="{5C7AD647-4753-420D-A026-F7600C160FD3}" type="parTrans" cxnId="{0768C665-F420-4269-B720-DA0D0DFEC3E9}">
      <dgm:prSet/>
      <dgm:spPr/>
      <dgm:t>
        <a:bodyPr/>
        <a:lstStyle/>
        <a:p>
          <a:pPr algn="ctr"/>
          <a:endParaRPr lang="en-US" sz="3600"/>
        </a:p>
      </dgm:t>
    </dgm:pt>
    <dgm:pt modelId="{AE3AD161-125E-47B8-9E3E-4C9DF4B08EB4}" type="sibTrans" cxnId="{0768C665-F420-4269-B720-DA0D0DFEC3E9}">
      <dgm:prSet/>
      <dgm:spPr/>
      <dgm:t>
        <a:bodyPr/>
        <a:lstStyle/>
        <a:p>
          <a:pPr algn="ctr"/>
          <a:endParaRPr lang="en-US" sz="3600"/>
        </a:p>
      </dgm:t>
    </dgm:pt>
    <dgm:pt modelId="{855D8FC8-7A5F-458B-85E7-8FB009FCD7C7}">
      <dgm:prSet phldrT="[Text]" custT="1"/>
      <dgm:spPr/>
      <dgm:t>
        <a:bodyPr/>
        <a:lstStyle/>
        <a:p>
          <a:pPr algn="ctr"/>
          <a:r>
            <a:rPr lang="ro-RO" sz="1600" b="0" dirty="0" smtClean="0">
              <a:solidFill>
                <a:schemeClr val="tx1"/>
              </a:solidFill>
            </a:rPr>
            <a:t>SolNPT (Solicitare pentru emiterea Notificării de Punere sub Tensiune)</a:t>
          </a:r>
          <a:endParaRPr lang="en-US" sz="1600" b="0" dirty="0">
            <a:solidFill>
              <a:schemeClr val="tx1"/>
            </a:solidFill>
          </a:endParaRPr>
        </a:p>
      </dgm:t>
    </dgm:pt>
    <dgm:pt modelId="{4F5ACA8D-5058-4283-8D61-FC3B30BDDBBF}" type="sibTrans" cxnId="{1ECDD13F-50BF-43F7-9EC3-842A4AC08F66}">
      <dgm:prSet/>
      <dgm:spPr/>
      <dgm:t>
        <a:bodyPr/>
        <a:lstStyle/>
        <a:p>
          <a:pPr algn="ctr"/>
          <a:endParaRPr lang="en-US" sz="3600"/>
        </a:p>
      </dgm:t>
    </dgm:pt>
    <dgm:pt modelId="{8A3759A2-ECC9-4390-8CA9-F8F3DD906F73}" type="parTrans" cxnId="{1ECDD13F-50BF-43F7-9EC3-842A4AC08F66}">
      <dgm:prSet/>
      <dgm:spPr/>
      <dgm:t>
        <a:bodyPr/>
        <a:lstStyle/>
        <a:p>
          <a:pPr algn="ctr"/>
          <a:endParaRPr lang="en-US" sz="3600"/>
        </a:p>
      </dgm:t>
    </dgm:pt>
    <dgm:pt modelId="{CBD47364-B962-4D39-B94B-324EA9B4799A}">
      <dgm:prSet phldrT="[Text]" custT="1"/>
      <dgm:spPr/>
      <dgm:t>
        <a:bodyPr/>
        <a:lstStyle/>
        <a:p>
          <a:pPr algn="ctr"/>
          <a:r>
            <a:rPr lang="ro-RO" sz="1600" b="0" dirty="0" smtClean="0">
              <a:solidFill>
                <a:schemeClr val="tx1"/>
              </a:solidFill>
            </a:rPr>
            <a:t>NPT (Notificare de Punere Sub Tensiune)</a:t>
          </a:r>
          <a:endParaRPr lang="en-US" sz="1600" b="0" dirty="0">
            <a:solidFill>
              <a:schemeClr val="tx1"/>
            </a:solidFill>
          </a:endParaRPr>
        </a:p>
      </dgm:t>
    </dgm:pt>
    <dgm:pt modelId="{483A5458-AE72-4CA2-B379-C2B7F5E44376}" type="parTrans" cxnId="{9797FDC9-56FF-4066-8FDA-6074A3D1C599}">
      <dgm:prSet/>
      <dgm:spPr/>
      <dgm:t>
        <a:bodyPr/>
        <a:lstStyle/>
        <a:p>
          <a:endParaRPr lang="en-US"/>
        </a:p>
      </dgm:t>
    </dgm:pt>
    <dgm:pt modelId="{C52342B8-CEC3-4CEB-A9E2-EB2B8EC19349}" type="sibTrans" cxnId="{9797FDC9-56FF-4066-8FDA-6074A3D1C599}">
      <dgm:prSet/>
      <dgm:spPr/>
      <dgm:t>
        <a:bodyPr/>
        <a:lstStyle/>
        <a:p>
          <a:endParaRPr lang="en-US"/>
        </a:p>
      </dgm:t>
    </dgm:pt>
    <dgm:pt modelId="{080880AD-3D01-48A5-9A11-A96324F9796A}">
      <dgm:prSet phldrT="[Text]" custT="1"/>
      <dgm:spPr/>
      <dgm:t>
        <a:bodyPr/>
        <a:lstStyle/>
        <a:p>
          <a:pPr algn="ctr"/>
          <a:r>
            <a:rPr lang="ro-RO" sz="1600" b="0" dirty="0" smtClean="0">
              <a:solidFill>
                <a:schemeClr val="tx1"/>
              </a:solidFill>
            </a:rPr>
            <a:t>NFP (Notificare de Funcționare Provizorie)</a:t>
          </a:r>
          <a:endParaRPr lang="en-US" sz="1600" b="0" dirty="0">
            <a:solidFill>
              <a:schemeClr val="tx1"/>
            </a:solidFill>
          </a:endParaRPr>
        </a:p>
      </dgm:t>
    </dgm:pt>
    <dgm:pt modelId="{30D2D6AF-0461-4528-B5BC-E7A622A0CBF4}" type="parTrans" cxnId="{1F894544-4902-45F0-A607-A15318B2B740}">
      <dgm:prSet/>
      <dgm:spPr/>
      <dgm:t>
        <a:bodyPr/>
        <a:lstStyle/>
        <a:p>
          <a:endParaRPr lang="en-US"/>
        </a:p>
      </dgm:t>
    </dgm:pt>
    <dgm:pt modelId="{14C2C0B6-FEB1-47A5-8631-110176AF2B8D}" type="sibTrans" cxnId="{1F894544-4902-45F0-A607-A15318B2B740}">
      <dgm:prSet/>
      <dgm:spPr/>
      <dgm:t>
        <a:bodyPr/>
        <a:lstStyle/>
        <a:p>
          <a:endParaRPr lang="en-US"/>
        </a:p>
      </dgm:t>
    </dgm:pt>
    <dgm:pt modelId="{0216B1FE-6B90-4D15-9457-FB37E31DC23F}">
      <dgm:prSet phldrT="[Text]" custT="1"/>
      <dgm:spPr/>
      <dgm:t>
        <a:bodyPr/>
        <a:lstStyle/>
        <a:p>
          <a:pPr algn="ctr"/>
          <a:r>
            <a:rPr lang="ro-RO" sz="1600" b="0" dirty="0" smtClean="0">
              <a:solidFill>
                <a:schemeClr val="tx1"/>
              </a:solidFill>
            </a:rPr>
            <a:t>SolCDC (Solicitare pentru emiterea Certificatului de conformitate)</a:t>
          </a:r>
          <a:endParaRPr lang="en-US" sz="1600" b="0" dirty="0">
            <a:solidFill>
              <a:schemeClr val="tx1"/>
            </a:solidFill>
          </a:endParaRPr>
        </a:p>
      </dgm:t>
    </dgm:pt>
    <dgm:pt modelId="{BA0F176F-58C4-4011-BD2B-52F9D3BCB8C3}" type="parTrans" cxnId="{BB793D63-6D45-499E-AEB9-F3286F4B0159}">
      <dgm:prSet/>
      <dgm:spPr/>
      <dgm:t>
        <a:bodyPr/>
        <a:lstStyle/>
        <a:p>
          <a:endParaRPr lang="en-US"/>
        </a:p>
      </dgm:t>
    </dgm:pt>
    <dgm:pt modelId="{CB77F709-6653-4754-9BBA-8B1A622F8F75}" type="sibTrans" cxnId="{BB793D63-6D45-499E-AEB9-F3286F4B0159}">
      <dgm:prSet/>
      <dgm:spPr/>
      <dgm:t>
        <a:bodyPr/>
        <a:lstStyle/>
        <a:p>
          <a:endParaRPr lang="en-US"/>
        </a:p>
      </dgm:t>
    </dgm:pt>
    <dgm:pt modelId="{0515A71C-1667-4EF5-AD42-C1715C9674F0}">
      <dgm:prSet phldrT="[Text]" custT="1"/>
      <dgm:spPr/>
      <dgm:t>
        <a:bodyPr/>
        <a:lstStyle/>
        <a:p>
          <a:pPr algn="ctr"/>
          <a:r>
            <a:rPr lang="ro-RO" sz="1600" b="0" dirty="0" smtClean="0">
              <a:solidFill>
                <a:schemeClr val="tx1"/>
              </a:solidFill>
            </a:rPr>
            <a:t>CDC (Certificat de conformitate)</a:t>
          </a:r>
          <a:endParaRPr lang="en-US" sz="1600" b="0" dirty="0">
            <a:solidFill>
              <a:schemeClr val="tx1"/>
            </a:solidFill>
          </a:endParaRPr>
        </a:p>
      </dgm:t>
    </dgm:pt>
    <dgm:pt modelId="{1EA2B2CE-143F-4E9A-80D7-12FA89BD1767}" type="parTrans" cxnId="{7C73C942-DD37-4F99-BB74-D1A0CE9CAF19}">
      <dgm:prSet/>
      <dgm:spPr/>
      <dgm:t>
        <a:bodyPr/>
        <a:lstStyle/>
        <a:p>
          <a:endParaRPr lang="en-US"/>
        </a:p>
      </dgm:t>
    </dgm:pt>
    <dgm:pt modelId="{11E09044-6195-4902-A283-3D92CEC3EF83}" type="sibTrans" cxnId="{7C73C942-DD37-4F99-BB74-D1A0CE9CAF19}">
      <dgm:prSet/>
      <dgm:spPr/>
      <dgm:t>
        <a:bodyPr/>
        <a:lstStyle/>
        <a:p>
          <a:endParaRPr lang="en-US"/>
        </a:p>
      </dgm:t>
    </dgm:pt>
    <dgm:pt modelId="{D6E2F9B7-7F5F-4783-B632-948FE1752830}">
      <dgm:prSet custT="1"/>
      <dgm:spPr/>
      <dgm:t>
        <a:bodyPr/>
        <a:lstStyle/>
        <a:p>
          <a:pPr algn="ctr"/>
          <a:r>
            <a:rPr lang="en-US" sz="1600" dirty="0" err="1" smtClean="0">
              <a:solidFill>
                <a:schemeClr val="tx1"/>
              </a:solidFill>
            </a:rPr>
            <a:t>Analizare</a:t>
          </a:r>
          <a:r>
            <a:rPr lang="en-US" sz="1600" dirty="0" smtClean="0">
              <a:solidFill>
                <a:schemeClr val="tx1"/>
              </a:solidFill>
            </a:rPr>
            <a:t> </a:t>
          </a:r>
          <a:r>
            <a:rPr lang="en-US" sz="1600" dirty="0" err="1" smtClean="0">
              <a:solidFill>
                <a:schemeClr val="tx1"/>
              </a:solidFill>
            </a:rPr>
            <a:t>documenta</a:t>
          </a:r>
          <a:r>
            <a:rPr lang="ro-RO" sz="1600" dirty="0" smtClean="0">
              <a:solidFill>
                <a:schemeClr val="tx1"/>
              </a:solidFill>
            </a:rPr>
            <a:t>ț</a:t>
          </a:r>
          <a:r>
            <a:rPr lang="en-US" sz="1600" dirty="0" err="1" smtClean="0">
              <a:solidFill>
                <a:schemeClr val="tx1"/>
              </a:solidFill>
            </a:rPr>
            <a:t>ie</a:t>
          </a:r>
          <a:endParaRPr lang="en-US" sz="1600" dirty="0">
            <a:solidFill>
              <a:schemeClr val="tx1"/>
            </a:solidFill>
          </a:endParaRPr>
        </a:p>
      </dgm:t>
    </dgm:pt>
    <dgm:pt modelId="{259010F8-8496-45CD-A36D-9A8C2D4E6F53}" type="parTrans" cxnId="{08CE835C-D146-43D3-A5F3-6E0242A9EE35}">
      <dgm:prSet/>
      <dgm:spPr/>
      <dgm:t>
        <a:bodyPr/>
        <a:lstStyle/>
        <a:p>
          <a:endParaRPr lang="en-US"/>
        </a:p>
      </dgm:t>
    </dgm:pt>
    <dgm:pt modelId="{9473BE89-0FA9-4648-8FCC-C3EB2817B036}" type="sibTrans" cxnId="{08CE835C-D146-43D3-A5F3-6E0242A9EE35}">
      <dgm:prSet/>
      <dgm:spPr/>
      <dgm:t>
        <a:bodyPr/>
        <a:lstStyle/>
        <a:p>
          <a:endParaRPr lang="en-US"/>
        </a:p>
      </dgm:t>
    </dgm:pt>
    <dgm:pt modelId="{FA14840D-FB25-430E-B3BC-C6463495835F}">
      <dgm:prSet phldrT="[Text]" custT="1"/>
      <dgm:spPr/>
      <dgm:t>
        <a:bodyPr/>
        <a:lstStyle/>
        <a:p>
          <a:pPr algn="ctr"/>
          <a:r>
            <a:rPr lang="en-US" sz="1600" dirty="0" smtClean="0">
              <a:solidFill>
                <a:schemeClr val="tx1"/>
              </a:solidFill>
            </a:rPr>
            <a:t>Contract de </a:t>
          </a:r>
          <a:r>
            <a:rPr lang="en-US" sz="1600" dirty="0" err="1" smtClean="0">
              <a:solidFill>
                <a:schemeClr val="tx1"/>
              </a:solidFill>
            </a:rPr>
            <a:t>elaborare</a:t>
          </a:r>
          <a:r>
            <a:rPr lang="en-US" sz="1600" dirty="0" smtClean="0">
              <a:solidFill>
                <a:schemeClr val="tx1"/>
              </a:solidFill>
            </a:rPr>
            <a:t> SS</a:t>
          </a:r>
          <a:endParaRPr lang="en-US" sz="1600" dirty="0">
            <a:solidFill>
              <a:schemeClr val="tx1"/>
            </a:solidFill>
          </a:endParaRPr>
        </a:p>
      </dgm:t>
    </dgm:pt>
    <dgm:pt modelId="{18BD3923-C32B-4B21-9AEF-D158ED801303}" type="parTrans" cxnId="{3868FF8A-F213-46B0-B890-D26FFDAD8483}">
      <dgm:prSet/>
      <dgm:spPr/>
      <dgm:t>
        <a:bodyPr/>
        <a:lstStyle/>
        <a:p>
          <a:endParaRPr lang="en-US"/>
        </a:p>
      </dgm:t>
    </dgm:pt>
    <dgm:pt modelId="{52303234-360D-4F80-B984-056AA6EF5A5D}" type="sibTrans" cxnId="{3868FF8A-F213-46B0-B890-D26FFDAD8483}">
      <dgm:prSet/>
      <dgm:spPr/>
      <dgm:t>
        <a:bodyPr/>
        <a:lstStyle/>
        <a:p>
          <a:endParaRPr lang="en-US"/>
        </a:p>
      </dgm:t>
    </dgm:pt>
    <dgm:pt modelId="{90D1614D-FF90-4887-863D-67E12FBA9D4B}">
      <dgm:prSet custT="1"/>
      <dgm:spPr/>
      <dgm:t>
        <a:bodyPr/>
        <a:lstStyle/>
        <a:p>
          <a:pPr algn="ctr"/>
          <a:r>
            <a:rPr lang="en-US" sz="1600" dirty="0" smtClean="0">
              <a:solidFill>
                <a:schemeClr val="tx1"/>
              </a:solidFill>
            </a:rPr>
            <a:t>Contract de </a:t>
          </a:r>
          <a:r>
            <a:rPr lang="en-US" sz="1600" dirty="0" err="1" smtClean="0">
              <a:solidFill>
                <a:schemeClr val="tx1"/>
              </a:solidFill>
            </a:rPr>
            <a:t>execu</a:t>
          </a:r>
          <a:r>
            <a:rPr lang="ro-RO" sz="1600" dirty="0" smtClean="0">
              <a:solidFill>
                <a:schemeClr val="tx1"/>
              </a:solidFill>
            </a:rPr>
            <a:t>ț</a:t>
          </a:r>
          <a:r>
            <a:rPr lang="en-US" sz="1600" dirty="0" err="1" smtClean="0">
              <a:solidFill>
                <a:schemeClr val="tx1"/>
              </a:solidFill>
            </a:rPr>
            <a:t>ie</a:t>
          </a:r>
          <a:r>
            <a:rPr lang="en-US" sz="1600" dirty="0" smtClean="0">
              <a:solidFill>
                <a:schemeClr val="tx1"/>
              </a:solidFill>
            </a:rPr>
            <a:t> SS</a:t>
          </a:r>
          <a:endParaRPr lang="en-US" sz="1600" dirty="0">
            <a:solidFill>
              <a:schemeClr val="tx1"/>
            </a:solidFill>
          </a:endParaRPr>
        </a:p>
      </dgm:t>
    </dgm:pt>
    <dgm:pt modelId="{C8C79ACE-2F10-48E2-BAFB-3063DB84F374}" type="parTrans" cxnId="{4E9F504E-295B-442C-AB43-AC5AC40B38D4}">
      <dgm:prSet/>
      <dgm:spPr/>
      <dgm:t>
        <a:bodyPr/>
        <a:lstStyle/>
        <a:p>
          <a:endParaRPr lang="en-US"/>
        </a:p>
      </dgm:t>
    </dgm:pt>
    <dgm:pt modelId="{D6D83EAB-E9E6-407C-9AE1-5B58E0751CE0}" type="sibTrans" cxnId="{4E9F504E-295B-442C-AB43-AC5AC40B38D4}">
      <dgm:prSet/>
      <dgm:spPr/>
      <dgm:t>
        <a:bodyPr/>
        <a:lstStyle/>
        <a:p>
          <a:endParaRPr lang="en-US"/>
        </a:p>
      </dgm:t>
    </dgm:pt>
    <dgm:pt modelId="{1CE06998-B200-48B1-A5F7-3F4653D5306B}" type="pres">
      <dgm:prSet presAssocID="{BA251217-0CB8-48CD-BB08-6D9DD542DB88}" presName="linear" presStyleCnt="0">
        <dgm:presLayoutVars>
          <dgm:animLvl val="lvl"/>
          <dgm:resizeHandles val="exact"/>
        </dgm:presLayoutVars>
      </dgm:prSet>
      <dgm:spPr/>
      <dgm:t>
        <a:bodyPr/>
        <a:lstStyle/>
        <a:p>
          <a:endParaRPr lang="en-US"/>
        </a:p>
      </dgm:t>
    </dgm:pt>
    <dgm:pt modelId="{6D210AE7-B169-4E22-8326-709A6E5C86E5}" type="pres">
      <dgm:prSet presAssocID="{4A00650A-5F7F-4D94-837E-48D257633D0B}" presName="parentText" presStyleLbl="node1" presStyleIdx="0" presStyleCnt="6">
        <dgm:presLayoutVars>
          <dgm:chMax val="0"/>
          <dgm:bulletEnabled val="1"/>
        </dgm:presLayoutVars>
      </dgm:prSet>
      <dgm:spPr/>
      <dgm:t>
        <a:bodyPr/>
        <a:lstStyle/>
        <a:p>
          <a:endParaRPr lang="en-US"/>
        </a:p>
      </dgm:t>
    </dgm:pt>
    <dgm:pt modelId="{E4393049-9A0F-432F-97E7-A8AC8A823D4D}" type="pres">
      <dgm:prSet presAssocID="{4A00650A-5F7F-4D94-837E-48D257633D0B}" presName="childText" presStyleLbl="revTx" presStyleIdx="0" presStyleCnt="6" custScaleY="258035">
        <dgm:presLayoutVars>
          <dgm:bulletEnabled val="1"/>
        </dgm:presLayoutVars>
      </dgm:prSet>
      <dgm:spPr/>
      <dgm:t>
        <a:bodyPr/>
        <a:lstStyle/>
        <a:p>
          <a:endParaRPr lang="en-US"/>
        </a:p>
      </dgm:t>
    </dgm:pt>
    <dgm:pt modelId="{3DEEFA5D-31CF-42B7-B0F3-B0C57A5902A7}" type="pres">
      <dgm:prSet presAssocID="{EDCBCB0F-AAE7-4424-924B-14E662FAC365}" presName="parentText" presStyleLbl="node1" presStyleIdx="1" presStyleCnt="6">
        <dgm:presLayoutVars>
          <dgm:chMax val="0"/>
          <dgm:bulletEnabled val="1"/>
        </dgm:presLayoutVars>
      </dgm:prSet>
      <dgm:spPr/>
      <dgm:t>
        <a:bodyPr/>
        <a:lstStyle/>
        <a:p>
          <a:endParaRPr lang="en-US"/>
        </a:p>
      </dgm:t>
    </dgm:pt>
    <dgm:pt modelId="{12BAD413-9F9A-412D-BEC7-51252A855827}" type="pres">
      <dgm:prSet presAssocID="{EDCBCB0F-AAE7-4424-924B-14E662FAC365}" presName="childText" presStyleLbl="revTx" presStyleIdx="1" presStyleCnt="6" custScaleY="300309">
        <dgm:presLayoutVars>
          <dgm:bulletEnabled val="1"/>
        </dgm:presLayoutVars>
      </dgm:prSet>
      <dgm:spPr/>
      <dgm:t>
        <a:bodyPr/>
        <a:lstStyle/>
        <a:p>
          <a:endParaRPr lang="en-US"/>
        </a:p>
      </dgm:t>
    </dgm:pt>
    <dgm:pt modelId="{6647314D-E0AD-4D91-97B2-150A215EBD67}" type="pres">
      <dgm:prSet presAssocID="{796607E7-7E5A-4121-AADE-83491913E1EB}" presName="parentText" presStyleLbl="node1" presStyleIdx="2" presStyleCnt="6">
        <dgm:presLayoutVars>
          <dgm:chMax val="0"/>
          <dgm:bulletEnabled val="1"/>
        </dgm:presLayoutVars>
      </dgm:prSet>
      <dgm:spPr/>
      <dgm:t>
        <a:bodyPr/>
        <a:lstStyle/>
        <a:p>
          <a:endParaRPr lang="en-US"/>
        </a:p>
      </dgm:t>
    </dgm:pt>
    <dgm:pt modelId="{AAAA4D63-5FA8-4334-97B3-0C10CDE4DA0D}" type="pres">
      <dgm:prSet presAssocID="{796607E7-7E5A-4121-AADE-83491913E1EB}" presName="childText" presStyleLbl="revTx" presStyleIdx="2" presStyleCnt="6" custScaleY="280166">
        <dgm:presLayoutVars>
          <dgm:bulletEnabled val="1"/>
        </dgm:presLayoutVars>
      </dgm:prSet>
      <dgm:spPr/>
      <dgm:t>
        <a:bodyPr/>
        <a:lstStyle/>
        <a:p>
          <a:endParaRPr lang="en-US"/>
        </a:p>
      </dgm:t>
    </dgm:pt>
    <dgm:pt modelId="{B58DC794-62BA-457E-A357-93B828ED0B05}" type="pres">
      <dgm:prSet presAssocID="{4E6B2B54-7BA7-4ACB-B1CB-CB151EDB9639}" presName="parentText" presStyleLbl="node1" presStyleIdx="3" presStyleCnt="6">
        <dgm:presLayoutVars>
          <dgm:chMax val="0"/>
          <dgm:bulletEnabled val="1"/>
        </dgm:presLayoutVars>
      </dgm:prSet>
      <dgm:spPr/>
      <dgm:t>
        <a:bodyPr/>
        <a:lstStyle/>
        <a:p>
          <a:endParaRPr lang="en-US"/>
        </a:p>
      </dgm:t>
    </dgm:pt>
    <dgm:pt modelId="{06F89423-E28A-4359-8A48-5471E275FB00}" type="pres">
      <dgm:prSet presAssocID="{4E6B2B54-7BA7-4ACB-B1CB-CB151EDB9639}" presName="childText" presStyleLbl="revTx" presStyleIdx="3" presStyleCnt="6" custScaleY="215399">
        <dgm:presLayoutVars>
          <dgm:bulletEnabled val="1"/>
        </dgm:presLayoutVars>
      </dgm:prSet>
      <dgm:spPr/>
      <dgm:t>
        <a:bodyPr/>
        <a:lstStyle/>
        <a:p>
          <a:endParaRPr lang="en-US"/>
        </a:p>
      </dgm:t>
    </dgm:pt>
    <dgm:pt modelId="{C8565E34-90DD-49D8-A325-951C9CB240E4}" type="pres">
      <dgm:prSet presAssocID="{9A52F300-57BD-4397-9577-D520CA499FC9}" presName="parentText" presStyleLbl="node1" presStyleIdx="4" presStyleCnt="6" custScaleX="73016" custLinFactNeighborX="-32841" custLinFactNeighborY="77913">
        <dgm:presLayoutVars>
          <dgm:chMax val="0"/>
          <dgm:bulletEnabled val="1"/>
        </dgm:presLayoutVars>
      </dgm:prSet>
      <dgm:spPr/>
      <dgm:t>
        <a:bodyPr/>
        <a:lstStyle/>
        <a:p>
          <a:endParaRPr lang="en-US"/>
        </a:p>
      </dgm:t>
    </dgm:pt>
    <dgm:pt modelId="{7DE8A909-E682-4DDA-9A4A-F7D15553F769}" type="pres">
      <dgm:prSet presAssocID="{9A52F300-57BD-4397-9577-D520CA499FC9}" presName="childText" presStyleLbl="revTx" presStyleIdx="4" presStyleCnt="6" custScaleX="49872" custLinFactNeighborX="-55346" custLinFactNeighborY="35914">
        <dgm:presLayoutVars>
          <dgm:bulletEnabled val="1"/>
        </dgm:presLayoutVars>
      </dgm:prSet>
      <dgm:spPr/>
      <dgm:t>
        <a:bodyPr/>
        <a:lstStyle/>
        <a:p>
          <a:endParaRPr lang="en-US"/>
        </a:p>
      </dgm:t>
    </dgm:pt>
    <dgm:pt modelId="{CE12CA11-3E72-41E3-A104-4FC533EEA334}" type="pres">
      <dgm:prSet presAssocID="{4C52EEB0-60E2-4489-A872-B8097777B672}" presName="parentText" presStyleLbl="node1" presStyleIdx="5" presStyleCnt="6" custScaleX="69970" custScaleY="111870" custLinFactY="-66812" custLinFactNeighborX="38334" custLinFactNeighborY="-100000">
        <dgm:presLayoutVars>
          <dgm:chMax val="0"/>
          <dgm:bulletEnabled val="1"/>
        </dgm:presLayoutVars>
      </dgm:prSet>
      <dgm:spPr/>
      <dgm:t>
        <a:bodyPr/>
        <a:lstStyle/>
        <a:p>
          <a:endParaRPr lang="en-US"/>
        </a:p>
      </dgm:t>
    </dgm:pt>
    <dgm:pt modelId="{5182193A-3ED5-43AE-AC9D-AA61032C617F}" type="pres">
      <dgm:prSet presAssocID="{4C52EEB0-60E2-4489-A872-B8097777B672}" presName="childText" presStyleLbl="revTx" presStyleIdx="5" presStyleCnt="6" custScaleX="72031" custScaleY="117021" custLinFactNeighborX="30089" custLinFactNeighborY="-78231">
        <dgm:presLayoutVars>
          <dgm:bulletEnabled val="1"/>
        </dgm:presLayoutVars>
      </dgm:prSet>
      <dgm:spPr/>
      <dgm:t>
        <a:bodyPr/>
        <a:lstStyle/>
        <a:p>
          <a:endParaRPr lang="en-US"/>
        </a:p>
      </dgm:t>
    </dgm:pt>
  </dgm:ptLst>
  <dgm:cxnLst>
    <dgm:cxn modelId="{ED8F5DDC-61F0-4F77-9EEA-9D1754B69C8A}" srcId="{9A52F300-57BD-4397-9577-D520CA499FC9}" destId="{6EC4D419-4A30-496B-B977-312EDF16EB4A}" srcOrd="0" destOrd="0" parTransId="{07EE8A5C-B77F-497A-AAB9-679D6B481F18}" sibTransId="{DF3CF2D2-33E2-42D9-B5EE-10A3477EC6CC}"/>
    <dgm:cxn modelId="{12BBC245-41B0-45FF-955A-0F23E85DDB9F}" type="presOf" srcId="{9A52F300-57BD-4397-9577-D520CA499FC9}" destId="{C8565E34-90DD-49D8-A325-951C9CB240E4}" srcOrd="0" destOrd="0" presId="urn:microsoft.com/office/officeart/2005/8/layout/vList2"/>
    <dgm:cxn modelId="{2F7D8B57-3390-41B9-9699-7AA2A97B7601}" type="presOf" srcId="{080880AD-3D01-48A5-9A11-A96324F9796A}" destId="{06F89423-E28A-4359-8A48-5471E275FB00}" srcOrd="0" destOrd="2" presId="urn:microsoft.com/office/officeart/2005/8/layout/vList2"/>
    <dgm:cxn modelId="{44CDED60-D0DC-432E-AA63-1C2034BE2F08}" srcId="{4A00650A-5F7F-4D94-837E-48D257633D0B}" destId="{3BE0904E-D220-40CC-90AE-547CFB2C3489}" srcOrd="2" destOrd="0" parTransId="{E3B0244E-43BD-43F1-8FA3-DDD2EE984984}" sibTransId="{53D3611B-4273-4E1E-BFB7-C9B28820B286}"/>
    <dgm:cxn modelId="{F50DCF4A-C34C-47DC-840E-EEF462E0C4D4}" type="presOf" srcId="{866C32A1-03EE-4269-9E40-B67D13A26514}" destId="{5182193A-3ED5-43AE-AC9D-AA61032C617F}" srcOrd="0" destOrd="0" presId="urn:microsoft.com/office/officeart/2005/8/layout/vList2"/>
    <dgm:cxn modelId="{BA00ADAA-3350-48CF-A903-940467D54DFC}" srcId="{BA251217-0CB8-48CD-BB08-6D9DD542DB88}" destId="{4A00650A-5F7F-4D94-837E-48D257633D0B}" srcOrd="0" destOrd="0" parTransId="{89B2B571-F3AD-4776-857B-26440FD13980}" sibTransId="{DDC2A944-C03F-4FD7-B806-8F4C6F220D7E}"/>
    <dgm:cxn modelId="{F66E134A-BD5E-437E-991D-2FCA3EB77F61}" srcId="{BA251217-0CB8-48CD-BB08-6D9DD542DB88}" destId="{796607E7-7E5A-4121-AADE-83491913E1EB}" srcOrd="2" destOrd="0" parTransId="{585C6793-3FDB-41C2-BFF8-3CC67C67719A}" sibTransId="{7F5C8BE9-49AB-444A-A8EF-4E3F72A257BA}"/>
    <dgm:cxn modelId="{D14E57AD-5941-4A18-A8F1-C917453DC23C}" type="presOf" srcId="{80C8EA84-8A6E-4145-B87D-A2ABC99C9B34}" destId="{12BAD413-9F9A-412D-BEC7-51252A855827}" srcOrd="0" destOrd="2" presId="urn:microsoft.com/office/officeart/2005/8/layout/vList2"/>
    <dgm:cxn modelId="{9390F9E4-8850-4E4C-BEB8-FD7282E7B0E9}" srcId="{4A00650A-5F7F-4D94-837E-48D257633D0B}" destId="{16192A10-D157-4127-8C5F-9511CD19B4E0}" srcOrd="0" destOrd="0" parTransId="{118969D1-6042-4252-B0C5-108B59071701}" sibTransId="{E4FBE837-E5C2-49A4-97B7-B29B3C55C5FA}"/>
    <dgm:cxn modelId="{EAF2C3C1-3DBC-4D73-AFAA-F657D4DE3F5B}" type="presOf" srcId="{4E6B2B54-7BA7-4ACB-B1CB-CB151EDB9639}" destId="{B58DC794-62BA-457E-A357-93B828ED0B05}" srcOrd="0" destOrd="0" presId="urn:microsoft.com/office/officeart/2005/8/layout/vList2"/>
    <dgm:cxn modelId="{BB793D63-6D45-499E-AEB9-F3286F4B0159}" srcId="{4E6B2B54-7BA7-4ACB-B1CB-CB151EDB9639}" destId="{0216B1FE-6B90-4D15-9457-FB37E31DC23F}" srcOrd="3" destOrd="0" parTransId="{BA0F176F-58C4-4011-BD2B-52F9D3BCB8C3}" sibTransId="{CB77F709-6653-4754-9BBA-8B1A622F8F75}"/>
    <dgm:cxn modelId="{3B41AA18-CFA4-468D-A533-8297351A61CE}" type="presOf" srcId="{D6E2F9B7-7F5F-4783-B632-948FE1752830}" destId="{E4393049-9A0F-432F-97E7-A8AC8A823D4D}" srcOrd="0" destOrd="1" presId="urn:microsoft.com/office/officeart/2005/8/layout/vList2"/>
    <dgm:cxn modelId="{2C9B2E87-8BD8-41A3-9092-1BB6A87C43E7}" type="presOf" srcId="{3BE0904E-D220-40CC-90AE-547CFB2C3489}" destId="{E4393049-9A0F-432F-97E7-A8AC8A823D4D}" srcOrd="0" destOrd="2" presId="urn:microsoft.com/office/officeart/2005/8/layout/vList2"/>
    <dgm:cxn modelId="{183E45E9-AEDA-4F8D-B6C4-6DE9FE192617}" type="presOf" srcId="{CBD47364-B962-4D39-B94B-324EA9B4799A}" destId="{06F89423-E28A-4359-8A48-5471E275FB00}" srcOrd="0" destOrd="1" presId="urn:microsoft.com/office/officeart/2005/8/layout/vList2"/>
    <dgm:cxn modelId="{E71F0DF3-882E-47C9-8DDF-A99D955E668E}" type="presOf" srcId="{EDCBCB0F-AAE7-4424-924B-14E662FAC365}" destId="{3DEEFA5D-31CF-42B7-B0F3-B0C57A5902A7}" srcOrd="0" destOrd="0" presId="urn:microsoft.com/office/officeart/2005/8/layout/vList2"/>
    <dgm:cxn modelId="{7043988B-242E-4F88-B533-DC7CF47795B8}" type="presOf" srcId="{BA251217-0CB8-48CD-BB08-6D9DD542DB88}" destId="{1CE06998-B200-48B1-A5F7-3F4653D5306B}" srcOrd="0" destOrd="0" presId="urn:microsoft.com/office/officeart/2005/8/layout/vList2"/>
    <dgm:cxn modelId="{CD467E78-C651-43C2-B2A2-058E9BB33BB8}" type="presOf" srcId="{36C4F9C3-69B9-44B9-9040-3781D6C2B732}" destId="{AAAA4D63-5FA8-4334-97B3-0C10CDE4DA0D}" srcOrd="0" destOrd="0" presId="urn:microsoft.com/office/officeart/2005/8/layout/vList2"/>
    <dgm:cxn modelId="{43773F6D-F462-4364-867B-891A80CA2A70}" type="presOf" srcId="{4C52EEB0-60E2-4489-A872-B8097777B672}" destId="{CE12CA11-3E72-41E3-A104-4FC533EEA334}" srcOrd="0" destOrd="0" presId="urn:microsoft.com/office/officeart/2005/8/layout/vList2"/>
    <dgm:cxn modelId="{0768C665-F420-4269-B720-DA0D0DFEC3E9}" srcId="{BA251217-0CB8-48CD-BB08-6D9DD542DB88}" destId="{4C52EEB0-60E2-4489-A872-B8097777B672}" srcOrd="5" destOrd="0" parTransId="{5C7AD647-4753-420D-A026-F7600C160FD3}" sibTransId="{AE3AD161-125E-47B8-9E3E-4C9DF4B08EB4}"/>
    <dgm:cxn modelId="{E323A9E3-EB7B-4401-84FF-56BBEAD596C7}" type="presOf" srcId="{6EC4D419-4A30-496B-B977-312EDF16EB4A}" destId="{7DE8A909-E682-4DDA-9A4A-F7D15553F769}" srcOrd="0" destOrd="0" presId="urn:microsoft.com/office/officeart/2005/8/layout/vList2"/>
    <dgm:cxn modelId="{933488C8-2E8D-4AF7-8E8B-3F38D9214207}" type="presOf" srcId="{855D8FC8-7A5F-458B-85E7-8FB009FCD7C7}" destId="{06F89423-E28A-4359-8A48-5471E275FB00}" srcOrd="0" destOrd="0" presId="urn:microsoft.com/office/officeart/2005/8/layout/vList2"/>
    <dgm:cxn modelId="{3868FF8A-F213-46B0-B890-D26FFDAD8483}" srcId="{EDCBCB0F-AAE7-4424-924B-14E662FAC365}" destId="{FA14840D-FB25-430E-B3BC-C6463495835F}" srcOrd="0" destOrd="0" parTransId="{18BD3923-C32B-4B21-9AEF-D158ED801303}" sibTransId="{52303234-360D-4F80-B984-056AA6EF5A5D}"/>
    <dgm:cxn modelId="{7990FC46-48F7-402A-91C6-B7F4AF7926F7}" type="presOf" srcId="{4A00650A-5F7F-4D94-837E-48D257633D0B}" destId="{6D210AE7-B169-4E22-8326-709A6E5C86E5}" srcOrd="0" destOrd="0" presId="urn:microsoft.com/office/officeart/2005/8/layout/vList2"/>
    <dgm:cxn modelId="{1ECDD13F-50BF-43F7-9EC3-842A4AC08F66}" srcId="{4E6B2B54-7BA7-4ACB-B1CB-CB151EDB9639}" destId="{855D8FC8-7A5F-458B-85E7-8FB009FCD7C7}" srcOrd="0" destOrd="0" parTransId="{8A3759A2-ECC9-4390-8CA9-F8F3DD906F73}" sibTransId="{4F5ACA8D-5058-4283-8D61-FC3B30BDDBBF}"/>
    <dgm:cxn modelId="{F85FA595-BCEF-4AB8-90CC-941F51854255}" type="presOf" srcId="{796607E7-7E5A-4121-AADE-83491913E1EB}" destId="{6647314D-E0AD-4D91-97B2-150A215EBD67}" srcOrd="0" destOrd="0" presId="urn:microsoft.com/office/officeart/2005/8/layout/vList2"/>
    <dgm:cxn modelId="{AD5CF592-A465-47E2-86C0-09377894963D}" srcId="{EDCBCB0F-AAE7-4424-924B-14E662FAC365}" destId="{80C8EA84-8A6E-4145-B87D-A2ABC99C9B34}" srcOrd="2" destOrd="0" parTransId="{2E059F6D-0443-421B-B13F-F63D2939AE1C}" sibTransId="{EB95C7D5-B851-4002-A258-6BBBA3BBC22E}"/>
    <dgm:cxn modelId="{DE396F76-3E86-47D6-818F-888C0E1AD64B}" srcId="{BA251217-0CB8-48CD-BB08-6D9DD542DB88}" destId="{4E6B2B54-7BA7-4ACB-B1CB-CB151EDB9639}" srcOrd="3" destOrd="0" parTransId="{AE1F7470-8B87-488B-AC32-F748512FF86B}" sibTransId="{78CF3ECD-1046-49BD-8649-661CEE79C7F3}"/>
    <dgm:cxn modelId="{2652E685-D916-41CE-989C-8E107821286D}" type="presOf" srcId="{90D1614D-FF90-4887-863D-67E12FBA9D4B}" destId="{12BAD413-9F9A-412D-BEC7-51252A855827}" srcOrd="0" destOrd="1" presId="urn:microsoft.com/office/officeart/2005/8/layout/vList2"/>
    <dgm:cxn modelId="{0EBFB7AB-0908-4EB1-B7EA-C400CA0A067A}" type="presOf" srcId="{0515A71C-1667-4EF5-AD42-C1715C9674F0}" destId="{06F89423-E28A-4359-8A48-5471E275FB00}" srcOrd="0" destOrd="4" presId="urn:microsoft.com/office/officeart/2005/8/layout/vList2"/>
    <dgm:cxn modelId="{8B30E640-0B67-47C2-ACF0-6BDF057CBC75}" srcId="{BA251217-0CB8-48CD-BB08-6D9DD542DB88}" destId="{9A52F300-57BD-4397-9577-D520CA499FC9}" srcOrd="4" destOrd="0" parTransId="{0891CD6A-E95A-4E3A-962B-1F5EC0EAC6B2}" sibTransId="{EBC33455-A377-4B81-9497-3731C2436FA5}"/>
    <dgm:cxn modelId="{9797FDC9-56FF-4066-8FDA-6074A3D1C599}" srcId="{4E6B2B54-7BA7-4ACB-B1CB-CB151EDB9639}" destId="{CBD47364-B962-4D39-B94B-324EA9B4799A}" srcOrd="1" destOrd="0" parTransId="{483A5458-AE72-4CA2-B379-C2B7F5E44376}" sibTransId="{C52342B8-CEC3-4CEB-A9E2-EB2B8EC19349}"/>
    <dgm:cxn modelId="{7C73C942-DD37-4F99-BB74-D1A0CE9CAF19}" srcId="{4E6B2B54-7BA7-4ACB-B1CB-CB151EDB9639}" destId="{0515A71C-1667-4EF5-AD42-C1715C9674F0}" srcOrd="4" destOrd="0" parTransId="{1EA2B2CE-143F-4E9A-80D7-12FA89BD1767}" sibTransId="{11E09044-6195-4902-A283-3D92CEC3EF83}"/>
    <dgm:cxn modelId="{1F894544-4902-45F0-A607-A15318B2B740}" srcId="{4E6B2B54-7BA7-4ACB-B1CB-CB151EDB9639}" destId="{080880AD-3D01-48A5-9A11-A96324F9796A}" srcOrd="2" destOrd="0" parTransId="{30D2D6AF-0461-4528-B5BC-E7A622A0CBF4}" sibTransId="{14C2C0B6-FEB1-47A5-8631-110176AF2B8D}"/>
    <dgm:cxn modelId="{B773B088-92A8-4001-A8E5-967AC4CD37D2}" type="presOf" srcId="{16192A10-D157-4127-8C5F-9511CD19B4E0}" destId="{E4393049-9A0F-432F-97E7-A8AC8A823D4D}" srcOrd="0" destOrd="0" presId="urn:microsoft.com/office/officeart/2005/8/layout/vList2"/>
    <dgm:cxn modelId="{FA54C537-2A8D-4285-83A7-F3DED44356A1}" srcId="{796607E7-7E5A-4121-AADE-83491913E1EB}" destId="{36C4F9C3-69B9-44B9-9040-3781D6C2B732}" srcOrd="0" destOrd="0" parTransId="{409E35E5-516C-4A37-A3DC-7FE50E4F25F2}" sibTransId="{88A4FCC5-A366-4684-A2BB-F8F3F8599821}"/>
    <dgm:cxn modelId="{08CE835C-D146-43D3-A5F3-6E0242A9EE35}" srcId="{4A00650A-5F7F-4D94-837E-48D257633D0B}" destId="{D6E2F9B7-7F5F-4783-B632-948FE1752830}" srcOrd="1" destOrd="0" parTransId="{259010F8-8496-45CD-A36D-9A8C2D4E6F53}" sibTransId="{9473BE89-0FA9-4648-8FCC-C3EB2817B036}"/>
    <dgm:cxn modelId="{1473C3BA-29DC-4494-BA7B-9EC0FDA5984F}" srcId="{4C52EEB0-60E2-4489-A872-B8097777B672}" destId="{866C32A1-03EE-4269-9E40-B67D13A26514}" srcOrd="0" destOrd="0" parTransId="{26FF3CEB-C40F-42F0-9F39-7DBCB9C11ED8}" sibTransId="{A132A5F9-35FC-4C86-A4A6-F9EA46AD1D8A}"/>
    <dgm:cxn modelId="{73AABFDF-0C50-4ED0-AEFB-5522C6D49425}" srcId="{BA251217-0CB8-48CD-BB08-6D9DD542DB88}" destId="{EDCBCB0F-AAE7-4424-924B-14E662FAC365}" srcOrd="1" destOrd="0" parTransId="{990AB888-935C-435B-8533-79CFE2DCDEAB}" sibTransId="{44678F1B-E80D-4ACA-A09D-7DB212D82A12}"/>
    <dgm:cxn modelId="{C6EEEA65-F4A9-4E24-87B6-C1F24EDBA286}" type="presOf" srcId="{FA14840D-FB25-430E-B3BC-C6463495835F}" destId="{12BAD413-9F9A-412D-BEC7-51252A855827}" srcOrd="0" destOrd="0" presId="urn:microsoft.com/office/officeart/2005/8/layout/vList2"/>
    <dgm:cxn modelId="{F0016D84-45F6-47B1-B7E9-EBC180279A3A}" type="presOf" srcId="{0216B1FE-6B90-4D15-9457-FB37E31DC23F}" destId="{06F89423-E28A-4359-8A48-5471E275FB00}" srcOrd="0" destOrd="3" presId="urn:microsoft.com/office/officeart/2005/8/layout/vList2"/>
    <dgm:cxn modelId="{4E9F504E-295B-442C-AB43-AC5AC40B38D4}" srcId="{EDCBCB0F-AAE7-4424-924B-14E662FAC365}" destId="{90D1614D-FF90-4887-863D-67E12FBA9D4B}" srcOrd="1" destOrd="0" parTransId="{C8C79ACE-2F10-48E2-BAFB-3063DB84F374}" sibTransId="{D6D83EAB-E9E6-407C-9AE1-5B58E0751CE0}"/>
    <dgm:cxn modelId="{E4D654CF-CA19-484E-9BEB-F12635A596B1}" type="presParOf" srcId="{1CE06998-B200-48B1-A5F7-3F4653D5306B}" destId="{6D210AE7-B169-4E22-8326-709A6E5C86E5}" srcOrd="0" destOrd="0" presId="urn:microsoft.com/office/officeart/2005/8/layout/vList2"/>
    <dgm:cxn modelId="{6E56F5F2-F3A9-4A05-AB54-8FFFB9E3DD48}" type="presParOf" srcId="{1CE06998-B200-48B1-A5F7-3F4653D5306B}" destId="{E4393049-9A0F-432F-97E7-A8AC8A823D4D}" srcOrd="1" destOrd="0" presId="urn:microsoft.com/office/officeart/2005/8/layout/vList2"/>
    <dgm:cxn modelId="{E00D2BD2-4597-4206-A234-40A1C9EDC2F2}" type="presParOf" srcId="{1CE06998-B200-48B1-A5F7-3F4653D5306B}" destId="{3DEEFA5D-31CF-42B7-B0F3-B0C57A5902A7}" srcOrd="2" destOrd="0" presId="urn:microsoft.com/office/officeart/2005/8/layout/vList2"/>
    <dgm:cxn modelId="{F548DF12-8606-4A4D-B8A3-463C7B7F5EA7}" type="presParOf" srcId="{1CE06998-B200-48B1-A5F7-3F4653D5306B}" destId="{12BAD413-9F9A-412D-BEC7-51252A855827}" srcOrd="3" destOrd="0" presId="urn:microsoft.com/office/officeart/2005/8/layout/vList2"/>
    <dgm:cxn modelId="{EABDB38B-D1C2-42C5-B3CB-3F74AF6B77FF}" type="presParOf" srcId="{1CE06998-B200-48B1-A5F7-3F4653D5306B}" destId="{6647314D-E0AD-4D91-97B2-150A215EBD67}" srcOrd="4" destOrd="0" presId="urn:microsoft.com/office/officeart/2005/8/layout/vList2"/>
    <dgm:cxn modelId="{432E4A60-32C2-40A4-B08F-20A738EB53B0}" type="presParOf" srcId="{1CE06998-B200-48B1-A5F7-3F4653D5306B}" destId="{AAAA4D63-5FA8-4334-97B3-0C10CDE4DA0D}" srcOrd="5" destOrd="0" presId="urn:microsoft.com/office/officeart/2005/8/layout/vList2"/>
    <dgm:cxn modelId="{7B7CC08C-8AE1-445D-ABE1-178A8C58936F}" type="presParOf" srcId="{1CE06998-B200-48B1-A5F7-3F4653D5306B}" destId="{B58DC794-62BA-457E-A357-93B828ED0B05}" srcOrd="6" destOrd="0" presId="urn:microsoft.com/office/officeart/2005/8/layout/vList2"/>
    <dgm:cxn modelId="{9792FBCC-A08F-4361-947D-0ECE68C15BEC}" type="presParOf" srcId="{1CE06998-B200-48B1-A5F7-3F4653D5306B}" destId="{06F89423-E28A-4359-8A48-5471E275FB00}" srcOrd="7" destOrd="0" presId="urn:microsoft.com/office/officeart/2005/8/layout/vList2"/>
    <dgm:cxn modelId="{D3C8B718-A1A6-40BD-B1F7-96D5676AB9C4}" type="presParOf" srcId="{1CE06998-B200-48B1-A5F7-3F4653D5306B}" destId="{C8565E34-90DD-49D8-A325-951C9CB240E4}" srcOrd="8" destOrd="0" presId="urn:microsoft.com/office/officeart/2005/8/layout/vList2"/>
    <dgm:cxn modelId="{B31E4405-71EF-4AC4-9FB7-50A7115B6FA3}" type="presParOf" srcId="{1CE06998-B200-48B1-A5F7-3F4653D5306B}" destId="{7DE8A909-E682-4DDA-9A4A-F7D15553F769}" srcOrd="9" destOrd="0" presId="urn:microsoft.com/office/officeart/2005/8/layout/vList2"/>
    <dgm:cxn modelId="{B05173B1-E26B-42D3-9FCF-6521B368C42E}" type="presParOf" srcId="{1CE06998-B200-48B1-A5F7-3F4653D5306B}" destId="{CE12CA11-3E72-41E3-A104-4FC533EEA334}" srcOrd="10" destOrd="0" presId="urn:microsoft.com/office/officeart/2005/8/layout/vList2"/>
    <dgm:cxn modelId="{F32700CD-1C57-43B2-A47C-63219B1487ED}" type="presParOf" srcId="{1CE06998-B200-48B1-A5F7-3F4653D5306B}" destId="{5182193A-3ED5-43AE-AC9D-AA61032C617F}" srcOrd="1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251217-0CB8-48CD-BB08-6D9DD542DB88}" type="doc">
      <dgm:prSet loTypeId="urn:microsoft.com/office/officeart/2005/8/layout/vList2" loCatId="list" qsTypeId="urn:microsoft.com/office/officeart/2005/8/quickstyle/simple5" qsCatId="simple" csTypeId="urn:microsoft.com/office/officeart/2005/8/colors/colorful5" csCatId="colorful" phldr="1"/>
      <dgm:spPr/>
      <dgm:t>
        <a:bodyPr/>
        <a:lstStyle/>
        <a:p>
          <a:endParaRPr lang="en-US"/>
        </a:p>
      </dgm:t>
    </dgm:pt>
    <dgm:pt modelId="{4E6B2B54-7BA7-4ACB-B1CB-CB151EDB9639}">
      <dgm:prSet phldrT="[Text]" custT="1"/>
      <dgm:spPr>
        <a:solidFill>
          <a:srgbClr val="2BB8ED"/>
        </a:solidFill>
      </dgm:spPr>
      <dgm:t>
        <a:bodyPr/>
        <a:lstStyle/>
        <a:p>
          <a:pPr algn="ctr"/>
          <a:r>
            <a:rPr lang="fr-FR" sz="1100" b="1" dirty="0" smtClean="0">
              <a:solidFill>
                <a:schemeClr val="tx1"/>
              </a:solidFill>
            </a:rPr>
            <a:t>d) </a:t>
          </a:r>
          <a:r>
            <a:rPr lang="fr-FR" sz="1100" b="1" dirty="0" err="1" smtClean="0">
              <a:solidFill>
                <a:schemeClr val="tx1"/>
              </a:solidFill>
            </a:rPr>
            <a:t>încheierea</a:t>
          </a:r>
          <a:r>
            <a:rPr lang="fr-FR" sz="1100" b="1" dirty="0" smtClean="0">
              <a:solidFill>
                <a:schemeClr val="tx1"/>
              </a:solidFill>
            </a:rPr>
            <a:t> </a:t>
          </a:r>
          <a:r>
            <a:rPr lang="fr-FR" sz="1100" b="1" dirty="0" err="1" smtClean="0">
              <a:solidFill>
                <a:schemeClr val="tx1"/>
              </a:solidFill>
            </a:rPr>
            <a:t>contractului</a:t>
          </a:r>
          <a:r>
            <a:rPr lang="fr-FR" sz="1100" b="1" dirty="0" smtClean="0">
              <a:solidFill>
                <a:schemeClr val="tx1"/>
              </a:solidFill>
            </a:rPr>
            <a:t> de </a:t>
          </a:r>
          <a:r>
            <a:rPr lang="fr-FR" sz="1100" b="1" dirty="0" err="1" smtClean="0">
              <a:solidFill>
                <a:schemeClr val="tx1"/>
              </a:solidFill>
            </a:rPr>
            <a:t>racordare</a:t>
          </a:r>
          <a:r>
            <a:rPr lang="fr-FR" sz="1100" b="1" dirty="0" smtClean="0">
              <a:solidFill>
                <a:schemeClr val="tx1"/>
              </a:solidFill>
            </a:rPr>
            <a:t> </a:t>
          </a:r>
          <a:r>
            <a:rPr lang="fr-FR" sz="1100" b="1" dirty="0" err="1" smtClean="0">
              <a:solidFill>
                <a:schemeClr val="tx1"/>
              </a:solidFill>
            </a:rPr>
            <a:t>între</a:t>
          </a:r>
          <a:r>
            <a:rPr lang="fr-FR" sz="1100" b="1" dirty="0" smtClean="0">
              <a:solidFill>
                <a:schemeClr val="tx1"/>
              </a:solidFill>
            </a:rPr>
            <a:t> </a:t>
          </a:r>
          <a:r>
            <a:rPr lang="fr-FR" sz="1100" b="1" dirty="0" err="1" smtClean="0">
              <a:solidFill>
                <a:schemeClr val="tx1"/>
              </a:solidFill>
            </a:rPr>
            <a:t>operatorul</a:t>
          </a:r>
          <a:r>
            <a:rPr lang="fr-FR" sz="1100" b="1" dirty="0" smtClean="0">
              <a:solidFill>
                <a:schemeClr val="tx1"/>
              </a:solidFill>
            </a:rPr>
            <a:t> de </a:t>
          </a:r>
          <a:r>
            <a:rPr lang="fr-FR" sz="1100" b="1" dirty="0" err="1" smtClean="0">
              <a:solidFill>
                <a:schemeClr val="tx1"/>
              </a:solidFill>
            </a:rPr>
            <a:t>reţea</a:t>
          </a:r>
          <a:r>
            <a:rPr lang="fr-FR" sz="1100" b="1" dirty="0" smtClean="0">
              <a:solidFill>
                <a:schemeClr val="tx1"/>
              </a:solidFill>
            </a:rPr>
            <a:t> </a:t>
          </a:r>
          <a:r>
            <a:rPr lang="fr-FR" sz="1100" b="1" dirty="0" err="1" smtClean="0">
              <a:solidFill>
                <a:schemeClr val="tx1"/>
              </a:solidFill>
            </a:rPr>
            <a:t>şi</a:t>
          </a:r>
          <a:r>
            <a:rPr lang="fr-FR" sz="1100" b="1" dirty="0" smtClean="0">
              <a:solidFill>
                <a:schemeClr val="tx1"/>
              </a:solidFill>
            </a:rPr>
            <a:t> </a:t>
          </a:r>
          <a:r>
            <a:rPr lang="fr-FR" sz="1100" b="1" dirty="0" err="1" smtClean="0">
              <a:solidFill>
                <a:schemeClr val="tx1"/>
              </a:solidFill>
            </a:rPr>
            <a:t>utilizator</a:t>
          </a:r>
          <a:r>
            <a:rPr lang="fr-FR" sz="1100" b="1" dirty="0" smtClean="0">
              <a:solidFill>
                <a:schemeClr val="tx1"/>
              </a:solidFill>
            </a:rPr>
            <a:t>;</a:t>
          </a:r>
          <a:endParaRPr lang="en-US" sz="1100" b="1" dirty="0">
            <a:solidFill>
              <a:schemeClr val="tx1"/>
            </a:solidFill>
          </a:endParaRPr>
        </a:p>
      </dgm:t>
    </dgm:pt>
    <dgm:pt modelId="{AE1F7470-8B87-488B-AC32-F748512FF86B}" type="parTrans" cxnId="{DE396F76-3E86-47D6-818F-888C0E1AD64B}">
      <dgm:prSet/>
      <dgm:spPr/>
      <dgm:t>
        <a:bodyPr/>
        <a:lstStyle/>
        <a:p>
          <a:pPr algn="ctr"/>
          <a:endParaRPr lang="en-US" sz="4000"/>
        </a:p>
      </dgm:t>
    </dgm:pt>
    <dgm:pt modelId="{78CF3ECD-1046-49BD-8649-661CEE79C7F3}" type="sibTrans" cxnId="{DE396F76-3E86-47D6-818F-888C0E1AD64B}">
      <dgm:prSet/>
      <dgm:spPr/>
      <dgm:t>
        <a:bodyPr/>
        <a:lstStyle/>
        <a:p>
          <a:pPr algn="ctr"/>
          <a:endParaRPr lang="en-US" sz="4000"/>
        </a:p>
      </dgm:t>
    </dgm:pt>
    <dgm:pt modelId="{4A00650A-5F7F-4D94-837E-48D257633D0B}">
      <dgm:prSet phldrT="[Text]" custT="1"/>
      <dgm:spPr>
        <a:solidFill>
          <a:srgbClr val="2BB8ED"/>
        </a:solidFill>
      </dgm:spPr>
      <dgm:t>
        <a:bodyPr/>
        <a:lstStyle/>
        <a:p>
          <a:pPr algn="ctr"/>
          <a:r>
            <a:rPr lang="fr-FR" sz="1100" b="1" dirty="0" smtClean="0">
              <a:solidFill>
                <a:schemeClr val="tx1"/>
              </a:solidFill>
            </a:rPr>
            <a:t>a)</a:t>
          </a:r>
          <a:r>
            <a:rPr lang="ro-RO" sz="1100" b="1" dirty="0" smtClean="0">
              <a:solidFill>
                <a:schemeClr val="tx1"/>
              </a:solidFill>
            </a:rPr>
            <a:t> </a:t>
          </a:r>
          <a:r>
            <a:rPr lang="fr-FR" sz="1100" b="1" dirty="0" err="1" smtClean="0">
              <a:solidFill>
                <a:schemeClr val="tx1"/>
              </a:solidFill>
            </a:rPr>
            <a:t>etapa</a:t>
          </a:r>
          <a:r>
            <a:rPr lang="fr-FR" sz="1100" b="1" dirty="0" smtClean="0">
              <a:solidFill>
                <a:schemeClr val="tx1"/>
              </a:solidFill>
            </a:rPr>
            <a:t> </a:t>
          </a:r>
          <a:r>
            <a:rPr lang="fr-FR" sz="1100" b="1" dirty="0" err="1" smtClean="0">
              <a:solidFill>
                <a:schemeClr val="tx1"/>
              </a:solidFill>
            </a:rPr>
            <a:t>preliminară</a:t>
          </a:r>
          <a:r>
            <a:rPr lang="fr-FR" sz="1100" b="1" dirty="0" smtClean="0">
              <a:solidFill>
                <a:schemeClr val="tx1"/>
              </a:solidFill>
            </a:rPr>
            <a:t> de </a:t>
          </a:r>
          <a:r>
            <a:rPr lang="fr-FR" sz="1100" b="1" dirty="0" err="1" smtClean="0">
              <a:solidFill>
                <a:schemeClr val="tx1"/>
              </a:solidFill>
            </a:rPr>
            <a:t>documentare</a:t>
          </a:r>
          <a:r>
            <a:rPr lang="fr-FR" sz="1100" b="1" dirty="0" smtClean="0">
              <a:solidFill>
                <a:schemeClr val="tx1"/>
              </a:solidFill>
            </a:rPr>
            <a:t> </a:t>
          </a:r>
          <a:r>
            <a:rPr lang="fr-FR" sz="1100" b="1" dirty="0" err="1" smtClean="0">
              <a:solidFill>
                <a:schemeClr val="tx1"/>
              </a:solidFill>
            </a:rPr>
            <a:t>şi</a:t>
          </a:r>
          <a:r>
            <a:rPr lang="fr-FR" sz="1100" b="1" dirty="0" smtClean="0">
              <a:solidFill>
                <a:schemeClr val="tx1"/>
              </a:solidFill>
            </a:rPr>
            <a:t> </a:t>
          </a:r>
          <a:r>
            <a:rPr lang="fr-FR" sz="1100" b="1" dirty="0" err="1" smtClean="0">
              <a:solidFill>
                <a:schemeClr val="tx1"/>
              </a:solidFill>
            </a:rPr>
            <a:t>informare</a:t>
          </a:r>
          <a:r>
            <a:rPr lang="fr-FR" sz="1100" b="1" dirty="0" smtClean="0">
              <a:solidFill>
                <a:schemeClr val="tx1"/>
              </a:solidFill>
            </a:rPr>
            <a:t> a </a:t>
          </a:r>
          <a:r>
            <a:rPr lang="fr-FR" sz="1100" b="1" dirty="0" err="1" smtClean="0">
              <a:solidFill>
                <a:schemeClr val="tx1"/>
              </a:solidFill>
            </a:rPr>
            <a:t>utilizatorului</a:t>
          </a:r>
          <a:r>
            <a:rPr lang="fr-FR" sz="1100" b="1" dirty="0" smtClean="0">
              <a:solidFill>
                <a:schemeClr val="tx1"/>
              </a:solidFill>
            </a:rPr>
            <a:t>;</a:t>
          </a:r>
          <a:endParaRPr lang="en-US" sz="1100" b="1" dirty="0">
            <a:solidFill>
              <a:schemeClr val="tx1"/>
            </a:solidFill>
          </a:endParaRPr>
        </a:p>
      </dgm:t>
    </dgm:pt>
    <dgm:pt modelId="{89B2B571-F3AD-4776-857B-26440FD13980}" type="parTrans" cxnId="{BA00ADAA-3350-48CF-A903-940467D54DFC}">
      <dgm:prSet/>
      <dgm:spPr/>
      <dgm:t>
        <a:bodyPr/>
        <a:lstStyle/>
        <a:p>
          <a:pPr algn="ctr"/>
          <a:endParaRPr lang="en-US" sz="4000"/>
        </a:p>
      </dgm:t>
    </dgm:pt>
    <dgm:pt modelId="{DDC2A944-C03F-4FD7-B806-8F4C6F220D7E}" type="sibTrans" cxnId="{BA00ADAA-3350-48CF-A903-940467D54DFC}">
      <dgm:prSet/>
      <dgm:spPr/>
      <dgm:t>
        <a:bodyPr/>
        <a:lstStyle/>
        <a:p>
          <a:pPr algn="ctr"/>
          <a:endParaRPr lang="en-US" sz="4000"/>
        </a:p>
      </dgm:t>
    </dgm:pt>
    <dgm:pt modelId="{EDCBCB0F-AAE7-4424-924B-14E662FAC365}">
      <dgm:prSet phldrT="[Text]" custT="1"/>
      <dgm:spPr>
        <a:solidFill>
          <a:srgbClr val="2BB8ED"/>
        </a:solidFill>
      </dgm:spPr>
      <dgm:t>
        <a:bodyPr/>
        <a:lstStyle/>
        <a:p>
          <a:pPr algn="ctr"/>
          <a:r>
            <a:rPr lang="fr-FR" sz="1100" b="1" dirty="0" smtClean="0">
              <a:solidFill>
                <a:schemeClr val="tx1"/>
              </a:solidFill>
            </a:rPr>
            <a:t>b) </a:t>
          </a:r>
          <a:r>
            <a:rPr lang="fr-FR" sz="1100" b="1" dirty="0" err="1" smtClean="0">
              <a:solidFill>
                <a:schemeClr val="tx1"/>
              </a:solidFill>
            </a:rPr>
            <a:t>depunerea</a:t>
          </a:r>
          <a:r>
            <a:rPr lang="fr-FR" sz="1100" b="1" dirty="0" smtClean="0">
              <a:solidFill>
                <a:schemeClr val="tx1"/>
              </a:solidFill>
            </a:rPr>
            <a:t> de </a:t>
          </a:r>
          <a:r>
            <a:rPr lang="fr-FR" sz="1100" b="1" dirty="0" err="1" smtClean="0">
              <a:solidFill>
                <a:schemeClr val="tx1"/>
              </a:solidFill>
            </a:rPr>
            <a:t>către</a:t>
          </a:r>
          <a:r>
            <a:rPr lang="fr-FR" sz="1100" b="1" dirty="0" smtClean="0">
              <a:solidFill>
                <a:schemeClr val="tx1"/>
              </a:solidFill>
            </a:rPr>
            <a:t> </a:t>
          </a:r>
          <a:r>
            <a:rPr lang="fr-FR" sz="1100" b="1" dirty="0" err="1" smtClean="0">
              <a:solidFill>
                <a:schemeClr val="tx1"/>
              </a:solidFill>
            </a:rPr>
            <a:t>utilizator</a:t>
          </a:r>
          <a:r>
            <a:rPr lang="fr-FR" sz="1100" b="1" dirty="0" smtClean="0">
              <a:solidFill>
                <a:schemeClr val="tx1"/>
              </a:solidFill>
            </a:rPr>
            <a:t> a </a:t>
          </a:r>
          <a:r>
            <a:rPr lang="fr-FR" sz="1100" b="1" dirty="0" err="1" smtClean="0">
              <a:solidFill>
                <a:schemeClr val="tx1"/>
              </a:solidFill>
            </a:rPr>
            <a:t>cererii</a:t>
          </a:r>
          <a:r>
            <a:rPr lang="fr-FR" sz="1100" b="1" dirty="0" smtClean="0">
              <a:solidFill>
                <a:schemeClr val="tx1"/>
              </a:solidFill>
            </a:rPr>
            <a:t> de </a:t>
          </a:r>
          <a:r>
            <a:rPr lang="fr-FR" sz="1100" b="1" dirty="0" err="1" smtClean="0">
              <a:solidFill>
                <a:schemeClr val="tx1"/>
              </a:solidFill>
            </a:rPr>
            <a:t>racordare</a:t>
          </a:r>
          <a:r>
            <a:rPr lang="fr-FR" sz="1100" b="1" dirty="0" smtClean="0">
              <a:solidFill>
                <a:schemeClr val="tx1"/>
              </a:solidFill>
            </a:rPr>
            <a:t> la </a:t>
          </a:r>
          <a:r>
            <a:rPr lang="fr-FR" sz="1100" b="1" dirty="0" err="1" smtClean="0">
              <a:solidFill>
                <a:schemeClr val="tx1"/>
              </a:solidFill>
            </a:rPr>
            <a:t>operatorul</a:t>
          </a:r>
          <a:r>
            <a:rPr lang="fr-FR" sz="1100" b="1" dirty="0" smtClean="0">
              <a:solidFill>
                <a:schemeClr val="tx1"/>
              </a:solidFill>
            </a:rPr>
            <a:t> de </a:t>
          </a:r>
          <a:r>
            <a:rPr lang="fr-FR" sz="1100" b="1" dirty="0" err="1" smtClean="0">
              <a:solidFill>
                <a:schemeClr val="tx1"/>
              </a:solidFill>
            </a:rPr>
            <a:t>reţea</a:t>
          </a:r>
          <a:r>
            <a:rPr lang="fr-FR" sz="1100" b="1" dirty="0" smtClean="0">
              <a:solidFill>
                <a:schemeClr val="tx1"/>
              </a:solidFill>
            </a:rPr>
            <a:t> </a:t>
          </a:r>
          <a:r>
            <a:rPr lang="fr-FR" sz="1100" b="1" dirty="0" err="1" smtClean="0">
              <a:solidFill>
                <a:schemeClr val="tx1"/>
              </a:solidFill>
            </a:rPr>
            <a:t>şi</a:t>
          </a:r>
          <a:r>
            <a:rPr lang="fr-FR" sz="1100" b="1" dirty="0" smtClean="0">
              <a:solidFill>
                <a:schemeClr val="tx1"/>
              </a:solidFill>
            </a:rPr>
            <a:t> a </a:t>
          </a:r>
          <a:r>
            <a:rPr lang="fr-FR" sz="1100" b="1" dirty="0" err="1" smtClean="0">
              <a:solidFill>
                <a:schemeClr val="tx1"/>
              </a:solidFill>
            </a:rPr>
            <a:t>documentaţiei</a:t>
          </a:r>
          <a:r>
            <a:rPr lang="fr-FR" sz="1100" b="1" dirty="0" smtClean="0">
              <a:solidFill>
                <a:schemeClr val="tx1"/>
              </a:solidFill>
            </a:rPr>
            <a:t> </a:t>
          </a:r>
          <a:r>
            <a:rPr lang="fr-FR" sz="1100" b="1" dirty="0" err="1" smtClean="0">
              <a:solidFill>
                <a:schemeClr val="tx1"/>
              </a:solidFill>
            </a:rPr>
            <a:t>aferente</a:t>
          </a:r>
          <a:r>
            <a:rPr lang="fr-FR" sz="1100" b="1" dirty="0" smtClean="0">
              <a:solidFill>
                <a:schemeClr val="tx1"/>
              </a:solidFill>
            </a:rPr>
            <a:t> </a:t>
          </a:r>
          <a:r>
            <a:rPr lang="fr-FR" sz="1100" b="1" dirty="0" err="1" smtClean="0">
              <a:solidFill>
                <a:schemeClr val="tx1"/>
              </a:solidFill>
            </a:rPr>
            <a:t>pentru</a:t>
          </a:r>
          <a:r>
            <a:rPr lang="fr-FR" sz="1100" b="1" dirty="0" smtClean="0">
              <a:solidFill>
                <a:schemeClr val="tx1"/>
              </a:solidFill>
            </a:rPr>
            <a:t> </a:t>
          </a:r>
          <a:r>
            <a:rPr lang="fr-FR" sz="1100" b="1" dirty="0" err="1" smtClean="0">
              <a:solidFill>
                <a:schemeClr val="tx1"/>
              </a:solidFill>
            </a:rPr>
            <a:t>obţinerea</a:t>
          </a:r>
          <a:r>
            <a:rPr lang="fr-FR" sz="1100" b="1" dirty="0" smtClean="0">
              <a:solidFill>
                <a:schemeClr val="tx1"/>
              </a:solidFill>
            </a:rPr>
            <a:t> </a:t>
          </a:r>
          <a:r>
            <a:rPr lang="fr-FR" sz="1100" b="1" dirty="0" err="1" smtClean="0">
              <a:solidFill>
                <a:schemeClr val="tx1"/>
              </a:solidFill>
            </a:rPr>
            <a:t>avizului</a:t>
          </a:r>
          <a:r>
            <a:rPr lang="fr-FR" sz="1100" b="1" dirty="0" smtClean="0">
              <a:solidFill>
                <a:schemeClr val="tx1"/>
              </a:solidFill>
            </a:rPr>
            <a:t> </a:t>
          </a:r>
          <a:r>
            <a:rPr lang="fr-FR" sz="1100" b="1" dirty="0" err="1" smtClean="0">
              <a:solidFill>
                <a:schemeClr val="tx1"/>
              </a:solidFill>
            </a:rPr>
            <a:t>tehnic</a:t>
          </a:r>
          <a:r>
            <a:rPr lang="fr-FR" sz="1100" b="1" dirty="0" smtClean="0">
              <a:solidFill>
                <a:schemeClr val="tx1"/>
              </a:solidFill>
            </a:rPr>
            <a:t> de </a:t>
          </a:r>
          <a:r>
            <a:rPr lang="fr-FR" sz="1100" b="1" dirty="0" err="1" smtClean="0">
              <a:solidFill>
                <a:schemeClr val="tx1"/>
              </a:solidFill>
            </a:rPr>
            <a:t>racordare</a:t>
          </a:r>
          <a:r>
            <a:rPr lang="fr-FR" sz="1100" b="1" dirty="0" smtClean="0">
              <a:solidFill>
                <a:schemeClr val="tx1"/>
              </a:solidFill>
            </a:rPr>
            <a:t>;</a:t>
          </a:r>
          <a:endParaRPr lang="en-US" sz="1100" b="1" dirty="0">
            <a:solidFill>
              <a:schemeClr val="tx1"/>
            </a:solidFill>
          </a:endParaRPr>
        </a:p>
      </dgm:t>
    </dgm:pt>
    <dgm:pt modelId="{990AB888-935C-435B-8533-79CFE2DCDEAB}" type="parTrans" cxnId="{73AABFDF-0C50-4ED0-AEFB-5522C6D49425}">
      <dgm:prSet/>
      <dgm:spPr/>
      <dgm:t>
        <a:bodyPr/>
        <a:lstStyle/>
        <a:p>
          <a:pPr algn="ctr"/>
          <a:endParaRPr lang="en-US" sz="4000"/>
        </a:p>
      </dgm:t>
    </dgm:pt>
    <dgm:pt modelId="{44678F1B-E80D-4ACA-A09D-7DB212D82A12}" type="sibTrans" cxnId="{73AABFDF-0C50-4ED0-AEFB-5522C6D49425}">
      <dgm:prSet/>
      <dgm:spPr/>
      <dgm:t>
        <a:bodyPr/>
        <a:lstStyle/>
        <a:p>
          <a:pPr algn="ctr"/>
          <a:endParaRPr lang="en-US" sz="4000"/>
        </a:p>
      </dgm:t>
    </dgm:pt>
    <dgm:pt modelId="{796607E7-7E5A-4121-AADE-83491913E1EB}">
      <dgm:prSet phldrT="[Text]" custT="1"/>
      <dgm:spPr>
        <a:solidFill>
          <a:srgbClr val="2BB8ED"/>
        </a:solidFill>
      </dgm:spPr>
      <dgm:t>
        <a:bodyPr/>
        <a:lstStyle/>
        <a:p>
          <a:pPr algn="ctr"/>
          <a:r>
            <a:rPr lang="fr-FR" sz="1100" b="1" dirty="0" smtClean="0">
              <a:solidFill>
                <a:schemeClr val="tx1"/>
              </a:solidFill>
            </a:rPr>
            <a:t>c) </a:t>
          </a:r>
          <a:r>
            <a:rPr lang="fr-FR" sz="1100" b="1" dirty="0" err="1" smtClean="0">
              <a:solidFill>
                <a:schemeClr val="tx1"/>
              </a:solidFill>
            </a:rPr>
            <a:t>stabilirea</a:t>
          </a:r>
          <a:r>
            <a:rPr lang="fr-FR" sz="1100" b="1" dirty="0" smtClean="0">
              <a:solidFill>
                <a:schemeClr val="tx1"/>
              </a:solidFill>
            </a:rPr>
            <a:t> </a:t>
          </a:r>
          <a:r>
            <a:rPr lang="fr-FR" sz="1100" b="1" dirty="0" err="1" smtClean="0">
              <a:solidFill>
                <a:schemeClr val="tx1"/>
              </a:solidFill>
            </a:rPr>
            <a:t>soluţiei</a:t>
          </a:r>
          <a:r>
            <a:rPr lang="fr-FR" sz="1100" b="1" dirty="0" smtClean="0">
              <a:solidFill>
                <a:schemeClr val="tx1"/>
              </a:solidFill>
            </a:rPr>
            <a:t> de </a:t>
          </a:r>
          <a:r>
            <a:rPr lang="fr-FR" sz="1100" b="1" dirty="0" err="1" smtClean="0">
              <a:solidFill>
                <a:schemeClr val="tx1"/>
              </a:solidFill>
            </a:rPr>
            <a:t>racordare</a:t>
          </a:r>
          <a:r>
            <a:rPr lang="fr-FR" sz="1100" b="1" dirty="0" smtClean="0">
              <a:solidFill>
                <a:schemeClr val="tx1"/>
              </a:solidFill>
            </a:rPr>
            <a:t> la </a:t>
          </a:r>
          <a:r>
            <a:rPr lang="fr-FR" sz="1100" b="1" dirty="0" err="1" smtClean="0">
              <a:solidFill>
                <a:schemeClr val="tx1"/>
              </a:solidFill>
            </a:rPr>
            <a:t>reţeaua</a:t>
          </a:r>
          <a:r>
            <a:rPr lang="fr-FR" sz="1100" b="1" dirty="0" smtClean="0">
              <a:solidFill>
                <a:schemeClr val="tx1"/>
              </a:solidFill>
            </a:rPr>
            <a:t> </a:t>
          </a:r>
          <a:r>
            <a:rPr lang="fr-FR" sz="1100" b="1" dirty="0" err="1" smtClean="0">
              <a:solidFill>
                <a:schemeClr val="tx1"/>
              </a:solidFill>
            </a:rPr>
            <a:t>electrică</a:t>
          </a:r>
          <a:r>
            <a:rPr lang="fr-FR" sz="1100" b="1" dirty="0" smtClean="0">
              <a:solidFill>
                <a:schemeClr val="tx1"/>
              </a:solidFill>
            </a:rPr>
            <a:t> </a:t>
          </a:r>
          <a:r>
            <a:rPr lang="fr-FR" sz="1100" b="1" dirty="0" err="1" smtClean="0">
              <a:solidFill>
                <a:schemeClr val="tx1"/>
              </a:solidFill>
            </a:rPr>
            <a:t>şi</a:t>
          </a:r>
          <a:r>
            <a:rPr lang="fr-FR" sz="1100" b="1" dirty="0" smtClean="0">
              <a:solidFill>
                <a:schemeClr val="tx1"/>
              </a:solidFill>
            </a:rPr>
            <a:t> </a:t>
          </a:r>
          <a:r>
            <a:rPr lang="fr-FR" sz="1100" b="1" dirty="0" err="1" smtClean="0">
              <a:solidFill>
                <a:schemeClr val="tx1"/>
              </a:solidFill>
            </a:rPr>
            <a:t>emiterea</a:t>
          </a:r>
          <a:r>
            <a:rPr lang="fr-FR" sz="1100" b="1" dirty="0" smtClean="0">
              <a:solidFill>
                <a:schemeClr val="tx1"/>
              </a:solidFill>
            </a:rPr>
            <a:t> de </a:t>
          </a:r>
          <a:r>
            <a:rPr lang="fr-FR" sz="1100" b="1" dirty="0" err="1" smtClean="0">
              <a:solidFill>
                <a:schemeClr val="tx1"/>
              </a:solidFill>
            </a:rPr>
            <a:t>către</a:t>
          </a:r>
          <a:r>
            <a:rPr lang="fr-FR" sz="1100" b="1" dirty="0" smtClean="0">
              <a:solidFill>
                <a:schemeClr val="tx1"/>
              </a:solidFill>
            </a:rPr>
            <a:t> </a:t>
          </a:r>
          <a:r>
            <a:rPr lang="fr-FR" sz="1100" b="1" dirty="0" err="1" smtClean="0">
              <a:solidFill>
                <a:schemeClr val="tx1"/>
              </a:solidFill>
            </a:rPr>
            <a:t>operatorul</a:t>
          </a:r>
          <a:r>
            <a:rPr lang="fr-FR" sz="1100" b="1" dirty="0" smtClean="0">
              <a:solidFill>
                <a:schemeClr val="tx1"/>
              </a:solidFill>
            </a:rPr>
            <a:t> de </a:t>
          </a:r>
          <a:r>
            <a:rPr lang="fr-FR" sz="1100" b="1" dirty="0" err="1" smtClean="0">
              <a:solidFill>
                <a:schemeClr val="tx1"/>
              </a:solidFill>
            </a:rPr>
            <a:t>reţea</a:t>
          </a:r>
          <a:r>
            <a:rPr lang="fr-FR" sz="1100" b="1" dirty="0" smtClean="0">
              <a:solidFill>
                <a:schemeClr val="tx1"/>
              </a:solidFill>
            </a:rPr>
            <a:t> a </a:t>
          </a:r>
          <a:r>
            <a:rPr lang="fr-FR" sz="1100" b="1" dirty="0" err="1" smtClean="0">
              <a:solidFill>
                <a:schemeClr val="tx1"/>
              </a:solidFill>
            </a:rPr>
            <a:t>avizului</a:t>
          </a:r>
          <a:r>
            <a:rPr lang="fr-FR" sz="1100" b="1" dirty="0" smtClean="0">
              <a:solidFill>
                <a:schemeClr val="tx1"/>
              </a:solidFill>
            </a:rPr>
            <a:t> </a:t>
          </a:r>
          <a:r>
            <a:rPr lang="fr-FR" sz="1100" b="1" dirty="0" err="1" smtClean="0">
              <a:solidFill>
                <a:schemeClr val="tx1"/>
              </a:solidFill>
            </a:rPr>
            <a:t>tehnic</a:t>
          </a:r>
          <a:r>
            <a:rPr lang="fr-FR" sz="1100" b="1" dirty="0" smtClean="0">
              <a:solidFill>
                <a:schemeClr val="tx1"/>
              </a:solidFill>
            </a:rPr>
            <a:t> de </a:t>
          </a:r>
          <a:r>
            <a:rPr lang="fr-FR" sz="1100" b="1" dirty="0" err="1" smtClean="0">
              <a:solidFill>
                <a:schemeClr val="tx1"/>
              </a:solidFill>
            </a:rPr>
            <a:t>racordare</a:t>
          </a:r>
          <a:r>
            <a:rPr lang="fr-FR" sz="1100" b="1" dirty="0" smtClean="0">
              <a:solidFill>
                <a:schemeClr val="tx1"/>
              </a:solidFill>
            </a:rPr>
            <a:t>, ca </a:t>
          </a:r>
          <a:r>
            <a:rPr lang="fr-FR" sz="1100" b="1" dirty="0" err="1" smtClean="0">
              <a:solidFill>
                <a:schemeClr val="tx1"/>
              </a:solidFill>
            </a:rPr>
            <a:t>ofertă</a:t>
          </a:r>
          <a:r>
            <a:rPr lang="fr-FR" sz="1100" b="1" dirty="0" smtClean="0">
              <a:solidFill>
                <a:schemeClr val="tx1"/>
              </a:solidFill>
            </a:rPr>
            <a:t> de </a:t>
          </a:r>
          <a:r>
            <a:rPr lang="fr-FR" sz="1100" b="1" dirty="0" err="1" smtClean="0">
              <a:solidFill>
                <a:schemeClr val="tx1"/>
              </a:solidFill>
            </a:rPr>
            <a:t>racordare</a:t>
          </a:r>
          <a:r>
            <a:rPr lang="fr-FR" sz="1100" b="1" dirty="0" smtClean="0">
              <a:solidFill>
                <a:schemeClr val="tx1"/>
              </a:solidFill>
            </a:rPr>
            <a:t>;</a:t>
          </a:r>
          <a:endParaRPr lang="en-US" sz="1100" b="1" dirty="0">
            <a:solidFill>
              <a:schemeClr val="tx1"/>
            </a:solidFill>
          </a:endParaRPr>
        </a:p>
      </dgm:t>
    </dgm:pt>
    <dgm:pt modelId="{585C6793-3FDB-41C2-BFF8-3CC67C67719A}" type="parTrans" cxnId="{F66E134A-BD5E-437E-991D-2FCA3EB77F61}">
      <dgm:prSet/>
      <dgm:spPr/>
      <dgm:t>
        <a:bodyPr/>
        <a:lstStyle/>
        <a:p>
          <a:pPr algn="ctr"/>
          <a:endParaRPr lang="en-US" sz="4000"/>
        </a:p>
      </dgm:t>
    </dgm:pt>
    <dgm:pt modelId="{7F5C8BE9-49AB-444A-A8EF-4E3F72A257BA}" type="sibTrans" cxnId="{F66E134A-BD5E-437E-991D-2FCA3EB77F61}">
      <dgm:prSet/>
      <dgm:spPr/>
      <dgm:t>
        <a:bodyPr/>
        <a:lstStyle/>
        <a:p>
          <a:pPr algn="ctr"/>
          <a:endParaRPr lang="en-US" sz="4000"/>
        </a:p>
      </dgm:t>
    </dgm:pt>
    <dgm:pt modelId="{9A52F300-57BD-4397-9577-D520CA499FC9}">
      <dgm:prSet phldrT="[Text]" custT="1"/>
      <dgm:spPr>
        <a:solidFill>
          <a:srgbClr val="2BB8ED"/>
        </a:solidFill>
      </dgm:spPr>
      <dgm:t>
        <a:bodyPr/>
        <a:lstStyle/>
        <a:p>
          <a:pPr algn="ctr"/>
          <a:r>
            <a:rPr lang="fr-FR" sz="1100" b="1" dirty="0" smtClean="0">
              <a:solidFill>
                <a:schemeClr val="tx1"/>
              </a:solidFill>
            </a:rPr>
            <a:t>e) </a:t>
          </a:r>
          <a:r>
            <a:rPr lang="fr-FR" sz="1100" b="1" dirty="0" err="1" smtClean="0">
              <a:solidFill>
                <a:schemeClr val="tx1"/>
              </a:solidFill>
            </a:rPr>
            <a:t>realizarea</a:t>
          </a:r>
          <a:r>
            <a:rPr lang="fr-FR" sz="1100" b="1" dirty="0" smtClean="0">
              <a:solidFill>
                <a:schemeClr val="tx1"/>
              </a:solidFill>
            </a:rPr>
            <a:t> </a:t>
          </a:r>
          <a:r>
            <a:rPr lang="fr-FR" sz="1100" b="1" dirty="0" err="1" smtClean="0">
              <a:solidFill>
                <a:schemeClr val="tx1"/>
              </a:solidFill>
            </a:rPr>
            <a:t>lucrărilor</a:t>
          </a:r>
          <a:r>
            <a:rPr lang="fr-FR" sz="1100" b="1" dirty="0" smtClean="0">
              <a:solidFill>
                <a:schemeClr val="tx1"/>
              </a:solidFill>
            </a:rPr>
            <a:t> de </a:t>
          </a:r>
          <a:r>
            <a:rPr lang="fr-FR" sz="1100" b="1" dirty="0" err="1" smtClean="0">
              <a:solidFill>
                <a:schemeClr val="tx1"/>
              </a:solidFill>
            </a:rPr>
            <a:t>racordare</a:t>
          </a:r>
          <a:r>
            <a:rPr lang="fr-FR" sz="1100" b="1" dirty="0" smtClean="0">
              <a:solidFill>
                <a:schemeClr val="tx1"/>
              </a:solidFill>
            </a:rPr>
            <a:t> la </a:t>
          </a:r>
          <a:r>
            <a:rPr lang="fr-FR" sz="1100" b="1" dirty="0" err="1" smtClean="0">
              <a:solidFill>
                <a:schemeClr val="tx1"/>
              </a:solidFill>
            </a:rPr>
            <a:t>reţeaua</a:t>
          </a:r>
          <a:r>
            <a:rPr lang="fr-FR" sz="1100" b="1" dirty="0" smtClean="0">
              <a:solidFill>
                <a:schemeClr val="tx1"/>
              </a:solidFill>
            </a:rPr>
            <a:t> </a:t>
          </a:r>
          <a:r>
            <a:rPr lang="fr-FR" sz="1100" b="1" dirty="0" err="1" smtClean="0">
              <a:solidFill>
                <a:schemeClr val="tx1"/>
              </a:solidFill>
            </a:rPr>
            <a:t>electrică</a:t>
          </a:r>
          <a:r>
            <a:rPr lang="fr-FR" sz="1100" b="1" dirty="0" smtClean="0">
              <a:solidFill>
                <a:schemeClr val="tx1"/>
              </a:solidFill>
            </a:rPr>
            <a:t> </a:t>
          </a:r>
          <a:r>
            <a:rPr lang="fr-FR" sz="1100" b="1" dirty="0" err="1" smtClean="0">
              <a:solidFill>
                <a:schemeClr val="tx1"/>
              </a:solidFill>
            </a:rPr>
            <a:t>şi</a:t>
          </a:r>
          <a:r>
            <a:rPr lang="fr-FR" sz="1100" b="1" dirty="0" smtClean="0">
              <a:solidFill>
                <a:schemeClr val="tx1"/>
              </a:solidFill>
            </a:rPr>
            <a:t> </a:t>
          </a:r>
          <a:r>
            <a:rPr lang="fr-FR" sz="1100" b="1" dirty="0" err="1" smtClean="0">
              <a:solidFill>
                <a:schemeClr val="tx1"/>
              </a:solidFill>
            </a:rPr>
            <a:t>punerea</a:t>
          </a:r>
          <a:r>
            <a:rPr lang="fr-FR" sz="1100" b="1" dirty="0" smtClean="0">
              <a:solidFill>
                <a:schemeClr val="tx1"/>
              </a:solidFill>
            </a:rPr>
            <a:t> </a:t>
          </a:r>
          <a:r>
            <a:rPr lang="fr-FR" sz="1100" b="1" dirty="0" err="1" smtClean="0">
              <a:solidFill>
                <a:schemeClr val="tx1"/>
              </a:solidFill>
            </a:rPr>
            <a:t>în</a:t>
          </a:r>
          <a:r>
            <a:rPr lang="fr-FR" sz="1100" b="1" dirty="0" smtClean="0">
              <a:solidFill>
                <a:schemeClr val="tx1"/>
              </a:solidFill>
            </a:rPr>
            <a:t> </a:t>
          </a:r>
          <a:r>
            <a:rPr lang="fr-FR" sz="1100" b="1" dirty="0" err="1" smtClean="0">
              <a:solidFill>
                <a:schemeClr val="tx1"/>
              </a:solidFill>
            </a:rPr>
            <a:t>funcţiune</a:t>
          </a:r>
          <a:r>
            <a:rPr lang="fr-FR" sz="1100" b="1" dirty="0" smtClean="0">
              <a:solidFill>
                <a:schemeClr val="tx1"/>
              </a:solidFill>
            </a:rPr>
            <a:t> a </a:t>
          </a:r>
          <a:r>
            <a:rPr lang="fr-FR" sz="1100" b="1" dirty="0" err="1" smtClean="0">
              <a:solidFill>
                <a:schemeClr val="tx1"/>
              </a:solidFill>
            </a:rPr>
            <a:t>instalaţiei</a:t>
          </a:r>
          <a:r>
            <a:rPr lang="fr-FR" sz="1100" b="1" dirty="0" smtClean="0">
              <a:solidFill>
                <a:schemeClr val="tx1"/>
              </a:solidFill>
            </a:rPr>
            <a:t> de </a:t>
          </a:r>
          <a:r>
            <a:rPr lang="fr-FR" sz="1100" b="1" dirty="0" err="1" smtClean="0">
              <a:solidFill>
                <a:schemeClr val="tx1"/>
              </a:solidFill>
            </a:rPr>
            <a:t>racordare</a:t>
          </a:r>
          <a:r>
            <a:rPr lang="fr-FR" sz="1100" b="1" dirty="0" smtClean="0">
              <a:solidFill>
                <a:schemeClr val="tx1"/>
              </a:solidFill>
            </a:rPr>
            <a:t>;</a:t>
          </a:r>
          <a:endParaRPr lang="en-US" sz="1100" b="1" dirty="0">
            <a:solidFill>
              <a:schemeClr val="tx1"/>
            </a:solidFill>
          </a:endParaRPr>
        </a:p>
      </dgm:t>
    </dgm:pt>
    <dgm:pt modelId="{0891CD6A-E95A-4E3A-962B-1F5EC0EAC6B2}" type="parTrans" cxnId="{8B30E640-0B67-47C2-ACF0-6BDF057CBC75}">
      <dgm:prSet/>
      <dgm:spPr/>
      <dgm:t>
        <a:bodyPr/>
        <a:lstStyle/>
        <a:p>
          <a:pPr algn="ctr"/>
          <a:endParaRPr lang="en-US" sz="4000"/>
        </a:p>
      </dgm:t>
    </dgm:pt>
    <dgm:pt modelId="{EBC33455-A377-4B81-9497-3731C2436FA5}" type="sibTrans" cxnId="{8B30E640-0B67-47C2-ACF0-6BDF057CBC75}">
      <dgm:prSet/>
      <dgm:spPr/>
      <dgm:t>
        <a:bodyPr/>
        <a:lstStyle/>
        <a:p>
          <a:pPr algn="ctr"/>
          <a:endParaRPr lang="en-US" sz="4000"/>
        </a:p>
      </dgm:t>
    </dgm:pt>
    <dgm:pt modelId="{4C52EEB0-60E2-4489-A872-B8097777B672}">
      <dgm:prSet phldrT="[Text]" custT="1"/>
      <dgm:spPr>
        <a:solidFill>
          <a:srgbClr val="2BB8ED"/>
        </a:solidFill>
      </dgm:spPr>
      <dgm:t>
        <a:bodyPr/>
        <a:lstStyle/>
        <a:p>
          <a:pPr algn="ctr"/>
          <a:r>
            <a:rPr lang="fr-FR" sz="1100" b="1" dirty="0" smtClean="0">
              <a:solidFill>
                <a:schemeClr val="tx1"/>
              </a:solidFill>
            </a:rPr>
            <a:t>f) </a:t>
          </a:r>
          <a:r>
            <a:rPr lang="fr-FR" sz="1100" b="1" dirty="0" err="1" smtClean="0">
              <a:solidFill>
                <a:schemeClr val="tx1"/>
              </a:solidFill>
            </a:rPr>
            <a:t>punerea</a:t>
          </a:r>
          <a:r>
            <a:rPr lang="fr-FR" sz="1100" b="1" dirty="0" smtClean="0">
              <a:solidFill>
                <a:schemeClr val="tx1"/>
              </a:solidFill>
            </a:rPr>
            <a:t> </a:t>
          </a:r>
          <a:r>
            <a:rPr lang="fr-FR" sz="1100" b="1" dirty="0" err="1" smtClean="0">
              <a:solidFill>
                <a:schemeClr val="tx1"/>
              </a:solidFill>
            </a:rPr>
            <a:t>sub</a:t>
          </a:r>
          <a:r>
            <a:rPr lang="fr-FR" sz="1100" b="1" dirty="0" smtClean="0">
              <a:solidFill>
                <a:schemeClr val="tx1"/>
              </a:solidFill>
            </a:rPr>
            <a:t> </a:t>
          </a:r>
          <a:r>
            <a:rPr lang="fr-FR" sz="1100" b="1" dirty="0" err="1" smtClean="0">
              <a:solidFill>
                <a:schemeClr val="tx1"/>
              </a:solidFill>
            </a:rPr>
            <a:t>tensiune</a:t>
          </a:r>
          <a:r>
            <a:rPr lang="fr-FR" sz="1100" b="1" dirty="0" smtClean="0">
              <a:solidFill>
                <a:schemeClr val="tx1"/>
              </a:solidFill>
            </a:rPr>
            <a:t> a </a:t>
          </a:r>
          <a:r>
            <a:rPr lang="fr-FR" sz="1100" b="1" dirty="0" err="1" smtClean="0">
              <a:solidFill>
                <a:schemeClr val="tx1"/>
              </a:solidFill>
            </a:rPr>
            <a:t>instalaţiei</a:t>
          </a:r>
          <a:r>
            <a:rPr lang="fr-FR" sz="1100" b="1" dirty="0" smtClean="0">
              <a:solidFill>
                <a:schemeClr val="tx1"/>
              </a:solidFill>
            </a:rPr>
            <a:t> de </a:t>
          </a:r>
          <a:r>
            <a:rPr lang="fr-FR" sz="1100" b="1" dirty="0" err="1" smtClean="0">
              <a:solidFill>
                <a:schemeClr val="tx1"/>
              </a:solidFill>
            </a:rPr>
            <a:t>utilizare</a:t>
          </a:r>
          <a:r>
            <a:rPr lang="fr-FR" sz="1100" b="1" dirty="0" smtClean="0">
              <a:solidFill>
                <a:schemeClr val="tx1"/>
              </a:solidFill>
            </a:rPr>
            <a:t> </a:t>
          </a:r>
          <a:r>
            <a:rPr lang="fr-FR" sz="1100" b="1" dirty="0" err="1" smtClean="0">
              <a:solidFill>
                <a:schemeClr val="tx1"/>
              </a:solidFill>
            </a:rPr>
            <a:t>pentru</a:t>
          </a:r>
          <a:r>
            <a:rPr lang="fr-FR" sz="1100" b="1" dirty="0" smtClean="0">
              <a:solidFill>
                <a:schemeClr val="tx1"/>
              </a:solidFill>
            </a:rPr>
            <a:t> probe, </a:t>
          </a:r>
          <a:r>
            <a:rPr lang="fr-FR" sz="1100" b="1" dirty="0" err="1" smtClean="0">
              <a:solidFill>
                <a:schemeClr val="tx1"/>
              </a:solidFill>
            </a:rPr>
            <a:t>etapă</a:t>
          </a:r>
          <a:r>
            <a:rPr lang="fr-FR" sz="1100" b="1" dirty="0" smtClean="0">
              <a:solidFill>
                <a:schemeClr val="tx1"/>
              </a:solidFill>
            </a:rPr>
            <a:t> care nu este </a:t>
          </a:r>
          <a:r>
            <a:rPr lang="fr-FR" sz="1100" b="1" dirty="0" err="1" smtClean="0">
              <a:solidFill>
                <a:schemeClr val="tx1"/>
              </a:solidFill>
            </a:rPr>
            <a:t>obligatorie</a:t>
          </a:r>
          <a:r>
            <a:rPr lang="fr-FR" sz="1100" b="1" dirty="0" smtClean="0">
              <a:solidFill>
                <a:schemeClr val="tx1"/>
              </a:solidFill>
            </a:rPr>
            <a:t> </a:t>
          </a:r>
          <a:r>
            <a:rPr lang="fr-FR" sz="1100" b="1" dirty="0" err="1" smtClean="0">
              <a:solidFill>
                <a:schemeClr val="tx1"/>
              </a:solidFill>
            </a:rPr>
            <a:t>pentru</a:t>
          </a:r>
          <a:r>
            <a:rPr lang="fr-FR" sz="1100" b="1" dirty="0" smtClean="0">
              <a:solidFill>
                <a:schemeClr val="tx1"/>
              </a:solidFill>
            </a:rPr>
            <a:t> </a:t>
          </a:r>
          <a:r>
            <a:rPr lang="fr-FR" sz="1100" b="1" dirty="0" err="1" smtClean="0">
              <a:solidFill>
                <a:schemeClr val="tx1"/>
              </a:solidFill>
            </a:rPr>
            <a:t>toate</a:t>
          </a:r>
          <a:r>
            <a:rPr lang="fr-FR" sz="1100" b="1" dirty="0" smtClean="0">
              <a:solidFill>
                <a:schemeClr val="tx1"/>
              </a:solidFill>
            </a:rPr>
            <a:t> </a:t>
          </a:r>
          <a:r>
            <a:rPr lang="fr-FR" sz="1100" b="1" dirty="0" err="1" smtClean="0">
              <a:solidFill>
                <a:schemeClr val="tx1"/>
              </a:solidFill>
            </a:rPr>
            <a:t>categoriile</a:t>
          </a:r>
          <a:r>
            <a:rPr lang="fr-FR" sz="1100" b="1" dirty="0" smtClean="0">
              <a:solidFill>
                <a:schemeClr val="tx1"/>
              </a:solidFill>
            </a:rPr>
            <a:t> de </a:t>
          </a:r>
          <a:r>
            <a:rPr lang="fr-FR" sz="1100" b="1" dirty="0" err="1" smtClean="0">
              <a:solidFill>
                <a:schemeClr val="tx1"/>
              </a:solidFill>
            </a:rPr>
            <a:t>utilizatori</a:t>
          </a:r>
          <a:endParaRPr lang="en-US" sz="1100" b="1" dirty="0">
            <a:solidFill>
              <a:schemeClr val="tx1"/>
            </a:solidFill>
          </a:endParaRPr>
        </a:p>
      </dgm:t>
    </dgm:pt>
    <dgm:pt modelId="{5C7AD647-4753-420D-A026-F7600C160FD3}" type="parTrans" cxnId="{0768C665-F420-4269-B720-DA0D0DFEC3E9}">
      <dgm:prSet/>
      <dgm:spPr/>
      <dgm:t>
        <a:bodyPr/>
        <a:lstStyle/>
        <a:p>
          <a:pPr algn="ctr"/>
          <a:endParaRPr lang="en-US" sz="4000"/>
        </a:p>
      </dgm:t>
    </dgm:pt>
    <dgm:pt modelId="{AE3AD161-125E-47B8-9E3E-4C9DF4B08EB4}" type="sibTrans" cxnId="{0768C665-F420-4269-B720-DA0D0DFEC3E9}">
      <dgm:prSet/>
      <dgm:spPr/>
      <dgm:t>
        <a:bodyPr/>
        <a:lstStyle/>
        <a:p>
          <a:pPr algn="ctr"/>
          <a:endParaRPr lang="en-US" sz="4000"/>
        </a:p>
      </dgm:t>
    </dgm:pt>
    <dgm:pt modelId="{52022F8A-6D9D-4C0D-84E4-29EA6FD01D49}">
      <dgm:prSet phldrT="[Text]" custT="1"/>
      <dgm:spPr>
        <a:solidFill>
          <a:srgbClr val="2BB8ED"/>
        </a:solidFill>
      </dgm:spPr>
      <dgm:t>
        <a:bodyPr/>
        <a:lstStyle/>
        <a:p>
          <a:pPr algn="ctr"/>
          <a:r>
            <a:rPr lang="fr-FR" sz="1100" b="1" dirty="0" smtClean="0">
              <a:solidFill>
                <a:schemeClr val="tx1"/>
              </a:solidFill>
            </a:rPr>
            <a:t>g) </a:t>
          </a:r>
          <a:r>
            <a:rPr lang="fr-FR" sz="1100" b="1" dirty="0" err="1" smtClean="0">
              <a:solidFill>
                <a:schemeClr val="tx1"/>
              </a:solidFill>
            </a:rPr>
            <a:t>emiterea</a:t>
          </a:r>
          <a:r>
            <a:rPr lang="fr-FR" sz="1100" b="1" dirty="0" smtClean="0">
              <a:solidFill>
                <a:schemeClr val="tx1"/>
              </a:solidFill>
            </a:rPr>
            <a:t> de </a:t>
          </a:r>
          <a:r>
            <a:rPr lang="fr-FR" sz="1100" b="1" dirty="0" err="1" smtClean="0">
              <a:solidFill>
                <a:schemeClr val="tx1"/>
              </a:solidFill>
            </a:rPr>
            <a:t>către</a:t>
          </a:r>
          <a:r>
            <a:rPr lang="fr-FR" sz="1100" b="1" dirty="0" smtClean="0">
              <a:solidFill>
                <a:schemeClr val="tx1"/>
              </a:solidFill>
            </a:rPr>
            <a:t> </a:t>
          </a:r>
          <a:r>
            <a:rPr lang="fr-FR" sz="1100" b="1" dirty="0" err="1" smtClean="0">
              <a:solidFill>
                <a:schemeClr val="tx1"/>
              </a:solidFill>
            </a:rPr>
            <a:t>operatorul</a:t>
          </a:r>
          <a:r>
            <a:rPr lang="fr-FR" sz="1100" b="1" dirty="0" smtClean="0">
              <a:solidFill>
                <a:schemeClr val="tx1"/>
              </a:solidFill>
            </a:rPr>
            <a:t> de </a:t>
          </a:r>
          <a:r>
            <a:rPr lang="fr-FR" sz="1100" b="1" dirty="0" err="1" smtClean="0">
              <a:solidFill>
                <a:schemeClr val="tx1"/>
              </a:solidFill>
            </a:rPr>
            <a:t>reţea</a:t>
          </a:r>
          <a:r>
            <a:rPr lang="fr-FR" sz="1100" b="1" dirty="0" smtClean="0">
              <a:solidFill>
                <a:schemeClr val="tx1"/>
              </a:solidFill>
            </a:rPr>
            <a:t> a </a:t>
          </a:r>
          <a:r>
            <a:rPr lang="fr-FR" sz="1100" b="1" dirty="0" err="1" smtClean="0">
              <a:solidFill>
                <a:schemeClr val="tx1"/>
              </a:solidFill>
            </a:rPr>
            <a:t>certificatului</a:t>
          </a:r>
          <a:r>
            <a:rPr lang="fr-FR" sz="1100" b="1" dirty="0" smtClean="0">
              <a:solidFill>
                <a:schemeClr val="tx1"/>
              </a:solidFill>
            </a:rPr>
            <a:t> de </a:t>
          </a:r>
          <a:r>
            <a:rPr lang="fr-FR" sz="1100" b="1" dirty="0" err="1" smtClean="0">
              <a:solidFill>
                <a:schemeClr val="tx1"/>
              </a:solidFill>
            </a:rPr>
            <a:t>racordare</a:t>
          </a:r>
          <a:r>
            <a:rPr lang="fr-FR" sz="1100" b="1" dirty="0" smtClean="0">
              <a:solidFill>
                <a:schemeClr val="tx1"/>
              </a:solidFill>
            </a:rPr>
            <a:t> a </a:t>
          </a:r>
          <a:r>
            <a:rPr lang="fr-FR" sz="1100" b="1" dirty="0" err="1" smtClean="0">
              <a:solidFill>
                <a:schemeClr val="tx1"/>
              </a:solidFill>
            </a:rPr>
            <a:t>locului</a:t>
          </a:r>
          <a:r>
            <a:rPr lang="fr-FR" sz="1100" b="1" dirty="0" smtClean="0">
              <a:solidFill>
                <a:schemeClr val="tx1"/>
              </a:solidFill>
            </a:rPr>
            <a:t> de </a:t>
          </a:r>
          <a:r>
            <a:rPr lang="fr-FR" sz="1100" b="1" dirty="0" err="1" smtClean="0">
              <a:solidFill>
                <a:schemeClr val="tx1"/>
              </a:solidFill>
            </a:rPr>
            <a:t>consum</a:t>
          </a:r>
          <a:r>
            <a:rPr lang="fr-FR" sz="1100" b="1" dirty="0" smtClean="0">
              <a:solidFill>
                <a:schemeClr val="tx1"/>
              </a:solidFill>
            </a:rPr>
            <a:t> </a:t>
          </a:r>
          <a:r>
            <a:rPr lang="fr-FR" sz="1100" b="1" dirty="0" err="1" smtClean="0">
              <a:solidFill>
                <a:schemeClr val="tx1"/>
              </a:solidFill>
            </a:rPr>
            <a:t>şi</a:t>
          </a:r>
          <a:r>
            <a:rPr lang="fr-FR" sz="1100" b="1" dirty="0" smtClean="0">
              <a:solidFill>
                <a:schemeClr val="tx1"/>
              </a:solidFill>
            </a:rPr>
            <a:t>/</a:t>
          </a:r>
          <a:r>
            <a:rPr lang="fr-FR" sz="1100" b="1" dirty="0" err="1" smtClean="0">
              <a:solidFill>
                <a:schemeClr val="tx1"/>
              </a:solidFill>
            </a:rPr>
            <a:t>sau</a:t>
          </a:r>
          <a:r>
            <a:rPr lang="fr-FR" sz="1100" b="1" dirty="0" smtClean="0">
              <a:solidFill>
                <a:schemeClr val="tx1"/>
              </a:solidFill>
            </a:rPr>
            <a:t> de </a:t>
          </a:r>
          <a:r>
            <a:rPr lang="fr-FR" sz="1100" b="1" dirty="0" err="1" smtClean="0">
              <a:solidFill>
                <a:schemeClr val="tx1"/>
              </a:solidFill>
            </a:rPr>
            <a:t>producere</a:t>
          </a:r>
          <a:endParaRPr lang="en-US" sz="1100" b="1" dirty="0">
            <a:solidFill>
              <a:schemeClr val="tx1"/>
            </a:solidFill>
          </a:endParaRPr>
        </a:p>
      </dgm:t>
    </dgm:pt>
    <dgm:pt modelId="{7CC221EF-1FF4-4877-A3AC-AB96809D4D4D}" type="parTrans" cxnId="{DF146F3D-AE35-4DCB-B58C-BF65942D7CFE}">
      <dgm:prSet/>
      <dgm:spPr/>
      <dgm:t>
        <a:bodyPr/>
        <a:lstStyle/>
        <a:p>
          <a:pPr algn="ctr"/>
          <a:endParaRPr lang="en-US" sz="4000"/>
        </a:p>
      </dgm:t>
    </dgm:pt>
    <dgm:pt modelId="{B6E7E5BF-D7E8-4BAF-B720-FBE5A2E7D3E2}" type="sibTrans" cxnId="{DF146F3D-AE35-4DCB-B58C-BF65942D7CFE}">
      <dgm:prSet/>
      <dgm:spPr/>
      <dgm:t>
        <a:bodyPr/>
        <a:lstStyle/>
        <a:p>
          <a:pPr algn="ctr"/>
          <a:endParaRPr lang="en-US" sz="4000"/>
        </a:p>
      </dgm:t>
    </dgm:pt>
    <dgm:pt modelId="{7C7C8DDC-2D50-4ACF-9EE2-9ED56EFB5B14}">
      <dgm:prSet phldrT="[Text]" custT="1"/>
      <dgm:spPr>
        <a:solidFill>
          <a:srgbClr val="2BB8ED"/>
        </a:solidFill>
      </dgm:spPr>
      <dgm:t>
        <a:bodyPr/>
        <a:lstStyle/>
        <a:p>
          <a:pPr algn="ctr"/>
          <a:r>
            <a:rPr lang="fr-FR" sz="1100" b="1" dirty="0" smtClean="0">
              <a:solidFill>
                <a:schemeClr val="tx1"/>
              </a:solidFill>
            </a:rPr>
            <a:t>h) </a:t>
          </a:r>
          <a:r>
            <a:rPr lang="fr-FR" sz="1100" b="1" dirty="0" err="1" smtClean="0">
              <a:solidFill>
                <a:schemeClr val="tx1"/>
              </a:solidFill>
            </a:rPr>
            <a:t>punerea</a:t>
          </a:r>
          <a:r>
            <a:rPr lang="fr-FR" sz="1100" b="1" dirty="0" smtClean="0">
              <a:solidFill>
                <a:schemeClr val="tx1"/>
              </a:solidFill>
            </a:rPr>
            <a:t> </a:t>
          </a:r>
          <a:r>
            <a:rPr lang="fr-FR" sz="1100" b="1" dirty="0" err="1" smtClean="0">
              <a:solidFill>
                <a:schemeClr val="tx1"/>
              </a:solidFill>
            </a:rPr>
            <a:t>sub</a:t>
          </a:r>
          <a:r>
            <a:rPr lang="fr-FR" sz="1100" b="1" dirty="0" smtClean="0">
              <a:solidFill>
                <a:schemeClr val="tx1"/>
              </a:solidFill>
            </a:rPr>
            <a:t> </a:t>
          </a:r>
          <a:r>
            <a:rPr lang="fr-FR" sz="1100" b="1" dirty="0" err="1" smtClean="0">
              <a:solidFill>
                <a:schemeClr val="tx1"/>
              </a:solidFill>
            </a:rPr>
            <a:t>tensiune</a:t>
          </a:r>
          <a:r>
            <a:rPr lang="fr-FR" sz="1100" b="1" dirty="0" smtClean="0">
              <a:solidFill>
                <a:schemeClr val="tx1"/>
              </a:solidFill>
            </a:rPr>
            <a:t> </a:t>
          </a:r>
          <a:r>
            <a:rPr lang="fr-FR" sz="1100" b="1" dirty="0" err="1" smtClean="0">
              <a:solidFill>
                <a:schemeClr val="tx1"/>
              </a:solidFill>
            </a:rPr>
            <a:t>finală</a:t>
          </a:r>
          <a:r>
            <a:rPr lang="fr-FR" sz="1100" b="1" dirty="0" smtClean="0">
              <a:solidFill>
                <a:schemeClr val="tx1"/>
              </a:solidFill>
            </a:rPr>
            <a:t> a </a:t>
          </a:r>
          <a:r>
            <a:rPr lang="fr-FR" sz="1100" b="1" dirty="0" err="1" smtClean="0">
              <a:solidFill>
                <a:schemeClr val="tx1"/>
              </a:solidFill>
            </a:rPr>
            <a:t>instalaţiei</a:t>
          </a:r>
          <a:r>
            <a:rPr lang="fr-FR" sz="1100" b="1" dirty="0" smtClean="0">
              <a:solidFill>
                <a:schemeClr val="tx1"/>
              </a:solidFill>
            </a:rPr>
            <a:t> de </a:t>
          </a:r>
          <a:r>
            <a:rPr lang="fr-FR" sz="1100" b="1" dirty="0" err="1" smtClean="0">
              <a:solidFill>
                <a:schemeClr val="tx1"/>
              </a:solidFill>
            </a:rPr>
            <a:t>utilizare</a:t>
          </a:r>
          <a:endParaRPr lang="en-US" sz="1100" b="1" dirty="0">
            <a:solidFill>
              <a:schemeClr val="tx1"/>
            </a:solidFill>
          </a:endParaRPr>
        </a:p>
      </dgm:t>
    </dgm:pt>
    <dgm:pt modelId="{E101B7B9-4FE5-4A5E-A286-B10FB72EF0CD}" type="parTrans" cxnId="{A45A47AE-E988-452F-9410-53A0DBB707BC}">
      <dgm:prSet/>
      <dgm:spPr/>
      <dgm:t>
        <a:bodyPr/>
        <a:lstStyle/>
        <a:p>
          <a:pPr algn="ctr"/>
          <a:endParaRPr lang="en-US" sz="4000"/>
        </a:p>
      </dgm:t>
    </dgm:pt>
    <dgm:pt modelId="{ACC94B67-5002-469C-8427-0A0390858C9C}" type="sibTrans" cxnId="{A45A47AE-E988-452F-9410-53A0DBB707BC}">
      <dgm:prSet/>
      <dgm:spPr/>
      <dgm:t>
        <a:bodyPr/>
        <a:lstStyle/>
        <a:p>
          <a:pPr algn="ctr"/>
          <a:endParaRPr lang="en-US" sz="4000"/>
        </a:p>
      </dgm:t>
    </dgm:pt>
    <dgm:pt modelId="{1FDAC9E3-2921-4BAC-8C12-776274619D06}">
      <dgm:prSet phldrT="[Text]" custT="1"/>
      <dgm:spPr/>
      <dgm:t>
        <a:bodyPr/>
        <a:lstStyle/>
        <a:p>
          <a:pPr algn="ctr"/>
          <a:r>
            <a:rPr lang="ro-RO" sz="1050" dirty="0" smtClean="0">
              <a:solidFill>
                <a:schemeClr val="tx1"/>
              </a:solidFill>
            </a:rPr>
            <a:t>cer (Cerere Racordare)</a:t>
          </a:r>
          <a:endParaRPr lang="en-US" sz="1050" dirty="0">
            <a:solidFill>
              <a:schemeClr val="tx1"/>
            </a:solidFill>
          </a:endParaRPr>
        </a:p>
      </dgm:t>
    </dgm:pt>
    <dgm:pt modelId="{3B28AD84-48F6-4992-B6B9-673EA2A4F5EF}" type="parTrans" cxnId="{188AC371-1EF7-423C-B813-2F35B3664912}">
      <dgm:prSet/>
      <dgm:spPr/>
      <dgm:t>
        <a:bodyPr/>
        <a:lstStyle/>
        <a:p>
          <a:pPr algn="ctr"/>
          <a:endParaRPr lang="en-US" sz="4000"/>
        </a:p>
      </dgm:t>
    </dgm:pt>
    <dgm:pt modelId="{8ECF6DF1-CE86-4C84-8755-38056657F87D}" type="sibTrans" cxnId="{188AC371-1EF7-423C-B813-2F35B3664912}">
      <dgm:prSet/>
      <dgm:spPr/>
      <dgm:t>
        <a:bodyPr/>
        <a:lstStyle/>
        <a:p>
          <a:pPr algn="ctr"/>
          <a:endParaRPr lang="en-US" sz="4000"/>
        </a:p>
      </dgm:t>
    </dgm:pt>
    <dgm:pt modelId="{8A733B32-A8E1-4C0E-8B48-03FE09C13B48}">
      <dgm:prSet phldrT="[Text]" custT="1"/>
      <dgm:spPr/>
      <dgm:t>
        <a:bodyPr/>
        <a:lstStyle/>
        <a:p>
          <a:pPr algn="ctr"/>
          <a:r>
            <a:rPr lang="ro-RO" sz="1050" dirty="0" smtClean="0">
              <a:solidFill>
                <a:schemeClr val="tx1"/>
              </a:solidFill>
            </a:rPr>
            <a:t>ATR ( Aviz Tehnic de Racordare)</a:t>
          </a:r>
          <a:endParaRPr lang="en-US" sz="1050" dirty="0">
            <a:solidFill>
              <a:schemeClr val="tx1"/>
            </a:solidFill>
          </a:endParaRPr>
        </a:p>
      </dgm:t>
    </dgm:pt>
    <dgm:pt modelId="{ADD4385F-1D23-4D81-BD7C-AEB404FC3772}" type="parTrans" cxnId="{86629C89-405F-454D-8C4F-62CFF017BD59}">
      <dgm:prSet/>
      <dgm:spPr/>
      <dgm:t>
        <a:bodyPr/>
        <a:lstStyle/>
        <a:p>
          <a:pPr algn="ctr"/>
          <a:endParaRPr lang="en-US" sz="4000"/>
        </a:p>
      </dgm:t>
    </dgm:pt>
    <dgm:pt modelId="{79C7ED0F-3F6D-4ECA-99C8-AC5E3A12ADAD}" type="sibTrans" cxnId="{86629C89-405F-454D-8C4F-62CFF017BD59}">
      <dgm:prSet/>
      <dgm:spPr/>
      <dgm:t>
        <a:bodyPr/>
        <a:lstStyle/>
        <a:p>
          <a:pPr algn="ctr"/>
          <a:endParaRPr lang="en-US" sz="4000"/>
        </a:p>
      </dgm:t>
    </dgm:pt>
    <dgm:pt modelId="{F13D5DA6-06BE-49CD-A6FE-3B3A9D181A5F}">
      <dgm:prSet phldrT="[Text]" custT="1"/>
      <dgm:spPr/>
      <dgm:t>
        <a:bodyPr/>
        <a:lstStyle/>
        <a:p>
          <a:pPr algn="ctr"/>
          <a:r>
            <a:rPr lang="en-US" sz="1050" dirty="0" smtClean="0">
              <a:solidFill>
                <a:schemeClr val="tx1"/>
              </a:solidFill>
            </a:rPr>
            <a:t>FS (Fi</a:t>
          </a:r>
          <a:r>
            <a:rPr lang="ro-RO" sz="1050" dirty="0" smtClean="0">
              <a:solidFill>
                <a:schemeClr val="tx1"/>
              </a:solidFill>
            </a:rPr>
            <a:t>șă de soluție) /SS (Studiu Soluție)</a:t>
          </a:r>
          <a:endParaRPr lang="en-US" sz="1050" dirty="0">
            <a:solidFill>
              <a:schemeClr val="tx1"/>
            </a:solidFill>
          </a:endParaRPr>
        </a:p>
      </dgm:t>
    </dgm:pt>
    <dgm:pt modelId="{13817469-5ADF-478A-8D9D-159584E9D10B}" type="parTrans" cxnId="{244DFBD4-AEE6-4F1E-A806-A8E7F3068B6E}">
      <dgm:prSet/>
      <dgm:spPr/>
      <dgm:t>
        <a:bodyPr/>
        <a:lstStyle/>
        <a:p>
          <a:pPr algn="ctr"/>
          <a:endParaRPr lang="en-US" sz="4000"/>
        </a:p>
      </dgm:t>
    </dgm:pt>
    <dgm:pt modelId="{15D931B6-C868-4574-8473-7EDB05317A34}" type="sibTrans" cxnId="{244DFBD4-AEE6-4F1E-A806-A8E7F3068B6E}">
      <dgm:prSet/>
      <dgm:spPr/>
      <dgm:t>
        <a:bodyPr/>
        <a:lstStyle/>
        <a:p>
          <a:pPr algn="ctr"/>
          <a:endParaRPr lang="en-US" sz="4000"/>
        </a:p>
      </dgm:t>
    </dgm:pt>
    <dgm:pt modelId="{F6940F73-1700-4028-91D0-57C2AD9F4335}">
      <dgm:prSet phldrT="[Text]" custT="1"/>
      <dgm:spPr/>
      <dgm:t>
        <a:bodyPr/>
        <a:lstStyle/>
        <a:p>
          <a:pPr algn="ctr"/>
          <a:r>
            <a:rPr lang="ro-RO" sz="1050" dirty="0" smtClean="0"/>
            <a:t>CR ( Contract Racordare)</a:t>
          </a:r>
          <a:endParaRPr lang="en-US" sz="1050" dirty="0"/>
        </a:p>
      </dgm:t>
    </dgm:pt>
    <dgm:pt modelId="{91D690DE-989A-4A69-A18E-BBBAB01534FA}" type="parTrans" cxnId="{FDD250F1-3142-4A90-8840-0FD3F024E658}">
      <dgm:prSet/>
      <dgm:spPr/>
      <dgm:t>
        <a:bodyPr/>
        <a:lstStyle/>
        <a:p>
          <a:pPr algn="ctr"/>
          <a:endParaRPr lang="en-US" sz="4000"/>
        </a:p>
      </dgm:t>
    </dgm:pt>
    <dgm:pt modelId="{B9F7C197-A004-4E06-AFA4-5607DEAF7001}" type="sibTrans" cxnId="{FDD250F1-3142-4A90-8840-0FD3F024E658}">
      <dgm:prSet/>
      <dgm:spPr/>
      <dgm:t>
        <a:bodyPr/>
        <a:lstStyle/>
        <a:p>
          <a:pPr algn="ctr"/>
          <a:endParaRPr lang="en-US" sz="4000"/>
        </a:p>
      </dgm:t>
    </dgm:pt>
    <dgm:pt modelId="{8AB25A9A-7B89-4C09-B525-05FFBB668C5A}">
      <dgm:prSet phldrT="[Text]" custT="1"/>
      <dgm:spPr/>
      <dgm:t>
        <a:bodyPr/>
        <a:lstStyle/>
        <a:p>
          <a:pPr algn="ctr"/>
          <a:r>
            <a:rPr lang="ro-RO" sz="1050" dirty="0" smtClean="0"/>
            <a:t>CfR (Certificat Racordare)</a:t>
          </a:r>
          <a:endParaRPr lang="en-US" sz="1050" dirty="0"/>
        </a:p>
      </dgm:t>
    </dgm:pt>
    <dgm:pt modelId="{CE76F78A-8560-4613-B53F-34B6BD21EBB2}" type="parTrans" cxnId="{F5BEB39B-586D-476B-8B9F-A4B98CC09079}">
      <dgm:prSet/>
      <dgm:spPr/>
      <dgm:t>
        <a:bodyPr/>
        <a:lstStyle/>
        <a:p>
          <a:pPr algn="ctr"/>
          <a:endParaRPr lang="en-US" sz="4000"/>
        </a:p>
      </dgm:t>
    </dgm:pt>
    <dgm:pt modelId="{DA725EA2-5E62-4BE8-8794-39BB0BFED367}" type="sibTrans" cxnId="{F5BEB39B-586D-476B-8B9F-A4B98CC09079}">
      <dgm:prSet/>
      <dgm:spPr/>
      <dgm:t>
        <a:bodyPr/>
        <a:lstStyle/>
        <a:p>
          <a:pPr algn="ctr"/>
          <a:endParaRPr lang="en-US" sz="4000"/>
        </a:p>
      </dgm:t>
    </dgm:pt>
    <dgm:pt modelId="{F474024D-0ECA-491E-83E0-D75BB7C6225F}">
      <dgm:prSet phldrT="[Text]" custT="1"/>
      <dgm:spPr/>
      <dgm:t>
        <a:bodyPr/>
        <a:lstStyle/>
        <a:p>
          <a:pPr algn="ctr"/>
          <a:r>
            <a:rPr lang="ro-RO" sz="1050" b="0" dirty="0" smtClean="0">
              <a:solidFill>
                <a:schemeClr val="tx1"/>
              </a:solidFill>
            </a:rPr>
            <a:t>NFF (Notificare de Funcționare Finală)</a:t>
          </a:r>
          <a:endParaRPr lang="en-US" sz="1050" b="0" dirty="0">
            <a:solidFill>
              <a:schemeClr val="tx1"/>
            </a:solidFill>
          </a:endParaRPr>
        </a:p>
      </dgm:t>
    </dgm:pt>
    <dgm:pt modelId="{34ABBBE2-7D1E-4C51-B7AD-0CDFD27F9ADC}" type="parTrans" cxnId="{E4D7C927-3928-445B-8E1F-AC5FBF6C1A48}">
      <dgm:prSet/>
      <dgm:spPr/>
      <dgm:t>
        <a:bodyPr/>
        <a:lstStyle/>
        <a:p>
          <a:pPr algn="ctr"/>
          <a:endParaRPr lang="en-US" sz="4000"/>
        </a:p>
      </dgm:t>
    </dgm:pt>
    <dgm:pt modelId="{9F2CE502-66B0-4710-99E4-B195CFB865AC}" type="sibTrans" cxnId="{E4D7C927-3928-445B-8E1F-AC5FBF6C1A48}">
      <dgm:prSet/>
      <dgm:spPr/>
      <dgm:t>
        <a:bodyPr/>
        <a:lstStyle/>
        <a:p>
          <a:pPr algn="ctr"/>
          <a:endParaRPr lang="en-US" sz="4000"/>
        </a:p>
      </dgm:t>
    </dgm:pt>
    <dgm:pt modelId="{98019C2D-E265-4EBC-AFCC-7BF34BFB9A53}">
      <dgm:prSet phldrT="[Text]" custT="1"/>
      <dgm:spPr/>
      <dgm:t>
        <a:bodyPr/>
        <a:lstStyle/>
        <a:p>
          <a:pPr algn="ctr"/>
          <a:r>
            <a:rPr lang="ro-RO" sz="1050" b="0" dirty="0" smtClean="0">
              <a:solidFill>
                <a:schemeClr val="tx1"/>
              </a:solidFill>
            </a:rPr>
            <a:t>SolNPT (Solicitare pentru emiterea Notificării de Punere sub Tensiune)</a:t>
          </a:r>
          <a:endParaRPr lang="en-US" sz="1050" b="0" dirty="0">
            <a:solidFill>
              <a:schemeClr val="tx1"/>
            </a:solidFill>
          </a:endParaRPr>
        </a:p>
      </dgm:t>
    </dgm:pt>
    <dgm:pt modelId="{70CA589D-5AC1-4903-85DF-58DE59B5162A}" type="parTrans" cxnId="{4DAB0BF3-F110-4087-A8FE-821EAD1B6814}">
      <dgm:prSet/>
      <dgm:spPr/>
      <dgm:t>
        <a:bodyPr/>
        <a:lstStyle/>
        <a:p>
          <a:pPr algn="ctr"/>
          <a:endParaRPr lang="en-US" sz="3600"/>
        </a:p>
      </dgm:t>
    </dgm:pt>
    <dgm:pt modelId="{30548A6B-F6BE-4A3E-A958-7F2432A041B0}" type="sibTrans" cxnId="{4DAB0BF3-F110-4087-A8FE-821EAD1B6814}">
      <dgm:prSet/>
      <dgm:spPr/>
      <dgm:t>
        <a:bodyPr/>
        <a:lstStyle/>
        <a:p>
          <a:pPr algn="ctr"/>
          <a:endParaRPr lang="en-US" sz="3600"/>
        </a:p>
      </dgm:t>
    </dgm:pt>
    <dgm:pt modelId="{C05DDA3B-22BA-4D8C-A7D0-205CC2C6DDDE}">
      <dgm:prSet phldrT="[Text]" custT="1"/>
      <dgm:spPr/>
      <dgm:t>
        <a:bodyPr/>
        <a:lstStyle/>
        <a:p>
          <a:pPr algn="ctr"/>
          <a:r>
            <a:rPr lang="ro-RO" sz="1050" b="0" dirty="0" smtClean="0">
              <a:solidFill>
                <a:schemeClr val="tx1"/>
              </a:solidFill>
            </a:rPr>
            <a:t>NPT (Notificare de Punere Sub Tensiune)</a:t>
          </a:r>
          <a:endParaRPr lang="en-US" sz="1050" b="0" dirty="0">
            <a:solidFill>
              <a:schemeClr val="tx1"/>
            </a:solidFill>
          </a:endParaRPr>
        </a:p>
      </dgm:t>
    </dgm:pt>
    <dgm:pt modelId="{F77CC0C3-FECF-4F02-A90B-4D430607A62D}" type="sibTrans" cxnId="{06BF03FE-58C2-43A5-9753-39687998BB6C}">
      <dgm:prSet/>
      <dgm:spPr/>
      <dgm:t>
        <a:bodyPr/>
        <a:lstStyle/>
        <a:p>
          <a:pPr algn="ctr"/>
          <a:endParaRPr lang="en-US" sz="3600"/>
        </a:p>
      </dgm:t>
    </dgm:pt>
    <dgm:pt modelId="{E464FB21-4EBA-4A04-BA49-DD5951C4F50E}" type="parTrans" cxnId="{06BF03FE-58C2-43A5-9753-39687998BB6C}">
      <dgm:prSet/>
      <dgm:spPr/>
      <dgm:t>
        <a:bodyPr/>
        <a:lstStyle/>
        <a:p>
          <a:pPr algn="ctr"/>
          <a:endParaRPr lang="en-US" sz="3600"/>
        </a:p>
      </dgm:t>
    </dgm:pt>
    <dgm:pt modelId="{4DA25F4C-4ACE-4B5C-8028-75EEA91DAEEF}">
      <dgm:prSet phldrT="[Text]" custT="1"/>
      <dgm:spPr/>
      <dgm:t>
        <a:bodyPr/>
        <a:lstStyle/>
        <a:p>
          <a:pPr algn="ctr"/>
          <a:r>
            <a:rPr lang="ro-RO" sz="1050" b="0" dirty="0" smtClean="0">
              <a:solidFill>
                <a:schemeClr val="tx1"/>
              </a:solidFill>
            </a:rPr>
            <a:t>NFP (Notificare de Funcționare Provizorie)</a:t>
          </a:r>
          <a:endParaRPr lang="en-US" sz="1050" b="0" dirty="0">
            <a:solidFill>
              <a:schemeClr val="tx1"/>
            </a:solidFill>
          </a:endParaRPr>
        </a:p>
      </dgm:t>
    </dgm:pt>
    <dgm:pt modelId="{854EE01D-2E54-4E65-B7F0-D61F130C8270}" type="parTrans" cxnId="{E0317248-2A45-4720-9CB1-3A9E3BCB16F1}">
      <dgm:prSet/>
      <dgm:spPr/>
      <dgm:t>
        <a:bodyPr/>
        <a:lstStyle/>
        <a:p>
          <a:pPr algn="ctr"/>
          <a:endParaRPr lang="en-US" sz="2400"/>
        </a:p>
      </dgm:t>
    </dgm:pt>
    <dgm:pt modelId="{743AC0DE-C480-42F1-9416-AD86AC971D2A}" type="sibTrans" cxnId="{E0317248-2A45-4720-9CB1-3A9E3BCB16F1}">
      <dgm:prSet/>
      <dgm:spPr/>
      <dgm:t>
        <a:bodyPr/>
        <a:lstStyle/>
        <a:p>
          <a:pPr algn="ctr"/>
          <a:endParaRPr lang="en-US" sz="2400"/>
        </a:p>
      </dgm:t>
    </dgm:pt>
    <dgm:pt modelId="{780E7229-A57D-4C61-A067-519EFEDB65DF}">
      <dgm:prSet phldrT="[Text]" custT="1"/>
      <dgm:spPr/>
      <dgm:t>
        <a:bodyPr/>
        <a:lstStyle/>
        <a:p>
          <a:pPr algn="ctr"/>
          <a:r>
            <a:rPr lang="ro-RO" sz="1050" b="0" dirty="0" smtClean="0">
              <a:solidFill>
                <a:schemeClr val="tx1"/>
              </a:solidFill>
            </a:rPr>
            <a:t>SolCDC (Solicitare pentru emiterea Certificatului de conformitate)</a:t>
          </a:r>
          <a:endParaRPr lang="en-US" sz="1050" b="0" dirty="0">
            <a:solidFill>
              <a:schemeClr val="tx1"/>
            </a:solidFill>
          </a:endParaRPr>
        </a:p>
      </dgm:t>
    </dgm:pt>
    <dgm:pt modelId="{C366A03C-9D97-4DF0-8F82-EF885095A9E5}" type="parTrans" cxnId="{E0B39237-9612-40F6-A799-10BC5223059D}">
      <dgm:prSet/>
      <dgm:spPr/>
      <dgm:t>
        <a:bodyPr/>
        <a:lstStyle/>
        <a:p>
          <a:pPr algn="ctr"/>
          <a:endParaRPr lang="en-US" sz="2400"/>
        </a:p>
      </dgm:t>
    </dgm:pt>
    <dgm:pt modelId="{0EF19A88-B3F0-421A-9245-E0AA61053CFB}" type="sibTrans" cxnId="{E0B39237-9612-40F6-A799-10BC5223059D}">
      <dgm:prSet/>
      <dgm:spPr/>
      <dgm:t>
        <a:bodyPr/>
        <a:lstStyle/>
        <a:p>
          <a:pPr algn="ctr"/>
          <a:endParaRPr lang="en-US" sz="2400"/>
        </a:p>
      </dgm:t>
    </dgm:pt>
    <dgm:pt modelId="{E72F742F-1A7F-4B82-A228-11F7D91F2C60}">
      <dgm:prSet phldrT="[Text]" custT="1"/>
      <dgm:spPr/>
      <dgm:t>
        <a:bodyPr/>
        <a:lstStyle/>
        <a:p>
          <a:pPr algn="ctr"/>
          <a:r>
            <a:rPr lang="ro-RO" sz="1050" b="0" dirty="0" smtClean="0">
              <a:solidFill>
                <a:schemeClr val="tx1"/>
              </a:solidFill>
            </a:rPr>
            <a:t>CDC (Certificat de conformitate)</a:t>
          </a:r>
          <a:endParaRPr lang="en-US" sz="1050" b="0" dirty="0">
            <a:solidFill>
              <a:schemeClr val="tx1"/>
            </a:solidFill>
          </a:endParaRPr>
        </a:p>
      </dgm:t>
    </dgm:pt>
    <dgm:pt modelId="{DE5D0E83-CBF6-45E8-8C08-D850F0A7AF87}" type="parTrans" cxnId="{083F3A6B-38CB-423E-A537-DE15C585EF9F}">
      <dgm:prSet/>
      <dgm:spPr/>
      <dgm:t>
        <a:bodyPr/>
        <a:lstStyle/>
        <a:p>
          <a:pPr algn="ctr"/>
          <a:endParaRPr lang="en-US" sz="2400"/>
        </a:p>
      </dgm:t>
    </dgm:pt>
    <dgm:pt modelId="{9B4B8470-F1BD-4EC7-8A22-9023473DDBE3}" type="sibTrans" cxnId="{083F3A6B-38CB-423E-A537-DE15C585EF9F}">
      <dgm:prSet/>
      <dgm:spPr/>
      <dgm:t>
        <a:bodyPr/>
        <a:lstStyle/>
        <a:p>
          <a:pPr algn="ctr"/>
          <a:endParaRPr lang="en-US" sz="2400"/>
        </a:p>
      </dgm:t>
    </dgm:pt>
    <dgm:pt modelId="{39B9683E-7EB7-435A-9335-07B4EE064266}">
      <dgm:prSet phldrT="[Text]" custT="1"/>
      <dgm:spPr/>
      <dgm:t>
        <a:bodyPr/>
        <a:lstStyle/>
        <a:p>
          <a:pPr algn="ctr"/>
          <a:r>
            <a:rPr lang="en-US" sz="1050" dirty="0" err="1" smtClean="0">
              <a:solidFill>
                <a:schemeClr val="tx1"/>
              </a:solidFill>
            </a:rPr>
            <a:t>Analizare</a:t>
          </a:r>
          <a:r>
            <a:rPr lang="en-US" sz="1050" dirty="0" smtClean="0">
              <a:solidFill>
                <a:schemeClr val="tx1"/>
              </a:solidFill>
            </a:rPr>
            <a:t> </a:t>
          </a:r>
          <a:r>
            <a:rPr lang="en-US" sz="1050" dirty="0" err="1" smtClean="0">
              <a:solidFill>
                <a:schemeClr val="tx1"/>
              </a:solidFill>
            </a:rPr>
            <a:t>documenta</a:t>
          </a:r>
          <a:r>
            <a:rPr lang="ro-RO" sz="1050" dirty="0" smtClean="0">
              <a:solidFill>
                <a:schemeClr val="tx1"/>
              </a:solidFill>
            </a:rPr>
            <a:t>ț</a:t>
          </a:r>
          <a:r>
            <a:rPr lang="en-US" sz="1050" dirty="0" err="1" smtClean="0">
              <a:solidFill>
                <a:schemeClr val="tx1"/>
              </a:solidFill>
            </a:rPr>
            <a:t>ie</a:t>
          </a:r>
          <a:endParaRPr lang="en-US" sz="1050" dirty="0">
            <a:solidFill>
              <a:schemeClr val="tx1"/>
            </a:solidFill>
          </a:endParaRPr>
        </a:p>
      </dgm:t>
    </dgm:pt>
    <dgm:pt modelId="{924893DE-28A1-49CD-8C8D-A04E961FE42F}" type="parTrans" cxnId="{4E8F883A-770D-4CB8-BFE6-15A735CC763A}">
      <dgm:prSet/>
      <dgm:spPr/>
      <dgm:t>
        <a:bodyPr/>
        <a:lstStyle/>
        <a:p>
          <a:pPr algn="ctr"/>
          <a:endParaRPr lang="en-US" sz="2400"/>
        </a:p>
      </dgm:t>
    </dgm:pt>
    <dgm:pt modelId="{B5862090-557A-4C74-93B0-3A18A01552FB}" type="sibTrans" cxnId="{4E8F883A-770D-4CB8-BFE6-15A735CC763A}">
      <dgm:prSet/>
      <dgm:spPr/>
      <dgm:t>
        <a:bodyPr/>
        <a:lstStyle/>
        <a:p>
          <a:pPr algn="ctr"/>
          <a:endParaRPr lang="en-US" sz="2400"/>
        </a:p>
      </dgm:t>
    </dgm:pt>
    <dgm:pt modelId="{F1A59F41-0953-4C62-8CE7-033F72399624}">
      <dgm:prSet phldrT="[Text]" custT="1"/>
      <dgm:spPr/>
      <dgm:t>
        <a:bodyPr/>
        <a:lstStyle/>
        <a:p>
          <a:pPr algn="ctr"/>
          <a:r>
            <a:rPr lang="en-US" sz="1050" dirty="0" smtClean="0">
              <a:solidFill>
                <a:schemeClr val="tx1"/>
              </a:solidFill>
            </a:rPr>
            <a:t>Contract de </a:t>
          </a:r>
          <a:r>
            <a:rPr lang="en-US" sz="1050" dirty="0" err="1" smtClean="0">
              <a:solidFill>
                <a:schemeClr val="tx1"/>
              </a:solidFill>
            </a:rPr>
            <a:t>elaborare</a:t>
          </a:r>
          <a:r>
            <a:rPr lang="en-US" sz="1050" dirty="0" smtClean="0">
              <a:solidFill>
                <a:schemeClr val="tx1"/>
              </a:solidFill>
            </a:rPr>
            <a:t> SS</a:t>
          </a:r>
          <a:endParaRPr lang="en-US" sz="1050" dirty="0">
            <a:solidFill>
              <a:schemeClr val="tx1"/>
            </a:solidFill>
          </a:endParaRPr>
        </a:p>
      </dgm:t>
    </dgm:pt>
    <dgm:pt modelId="{A30886ED-EBF8-4D8E-8011-6B63E4CEF34D}" type="parTrans" cxnId="{EC8CE374-3B41-42BA-AF3D-6566AC2A419F}">
      <dgm:prSet/>
      <dgm:spPr/>
      <dgm:t>
        <a:bodyPr/>
        <a:lstStyle/>
        <a:p>
          <a:pPr algn="ctr"/>
          <a:endParaRPr lang="en-US" sz="2400"/>
        </a:p>
      </dgm:t>
    </dgm:pt>
    <dgm:pt modelId="{4EBB3EB0-A7AC-4E18-A3D0-E9965FD18530}" type="sibTrans" cxnId="{EC8CE374-3B41-42BA-AF3D-6566AC2A419F}">
      <dgm:prSet/>
      <dgm:spPr/>
      <dgm:t>
        <a:bodyPr/>
        <a:lstStyle/>
        <a:p>
          <a:pPr algn="ctr"/>
          <a:endParaRPr lang="en-US" sz="2400"/>
        </a:p>
      </dgm:t>
    </dgm:pt>
    <dgm:pt modelId="{094B9E34-3FB7-4835-AD99-DB3F25AF3E12}">
      <dgm:prSet custT="1"/>
      <dgm:spPr/>
      <dgm:t>
        <a:bodyPr/>
        <a:lstStyle/>
        <a:p>
          <a:pPr algn="ctr"/>
          <a:r>
            <a:rPr lang="en-US" sz="1050" dirty="0" smtClean="0">
              <a:solidFill>
                <a:schemeClr val="tx1"/>
              </a:solidFill>
            </a:rPr>
            <a:t>Contract de </a:t>
          </a:r>
          <a:r>
            <a:rPr lang="en-US" sz="1050" dirty="0" err="1" smtClean="0">
              <a:solidFill>
                <a:schemeClr val="tx1"/>
              </a:solidFill>
            </a:rPr>
            <a:t>execu</a:t>
          </a:r>
          <a:r>
            <a:rPr lang="ro-RO" sz="1050" dirty="0" smtClean="0">
              <a:solidFill>
                <a:schemeClr val="tx1"/>
              </a:solidFill>
            </a:rPr>
            <a:t>ț</a:t>
          </a:r>
          <a:r>
            <a:rPr lang="en-US" sz="1050" dirty="0" err="1" smtClean="0">
              <a:solidFill>
                <a:schemeClr val="tx1"/>
              </a:solidFill>
            </a:rPr>
            <a:t>ie</a:t>
          </a:r>
          <a:r>
            <a:rPr lang="en-US" sz="1050" dirty="0" smtClean="0">
              <a:solidFill>
                <a:schemeClr val="tx1"/>
              </a:solidFill>
            </a:rPr>
            <a:t> SS</a:t>
          </a:r>
          <a:endParaRPr lang="en-US" sz="1050" dirty="0">
            <a:solidFill>
              <a:schemeClr val="tx1"/>
            </a:solidFill>
          </a:endParaRPr>
        </a:p>
      </dgm:t>
    </dgm:pt>
    <dgm:pt modelId="{04049638-C64A-4EDF-8CD0-17CB4E7638E0}" type="parTrans" cxnId="{B1280E4A-08FA-4D1D-AC72-9EF4A178FDCE}">
      <dgm:prSet/>
      <dgm:spPr/>
      <dgm:t>
        <a:bodyPr/>
        <a:lstStyle/>
        <a:p>
          <a:pPr algn="ctr"/>
          <a:endParaRPr lang="en-US" sz="2400"/>
        </a:p>
      </dgm:t>
    </dgm:pt>
    <dgm:pt modelId="{43D5AF00-40C5-4B78-BE07-569AB3C0CB58}" type="sibTrans" cxnId="{B1280E4A-08FA-4D1D-AC72-9EF4A178FDCE}">
      <dgm:prSet/>
      <dgm:spPr/>
      <dgm:t>
        <a:bodyPr/>
        <a:lstStyle/>
        <a:p>
          <a:pPr algn="ctr"/>
          <a:endParaRPr lang="en-US" sz="2400"/>
        </a:p>
      </dgm:t>
    </dgm:pt>
    <dgm:pt modelId="{1CE06998-B200-48B1-A5F7-3F4653D5306B}" type="pres">
      <dgm:prSet presAssocID="{BA251217-0CB8-48CD-BB08-6D9DD542DB88}" presName="linear" presStyleCnt="0">
        <dgm:presLayoutVars>
          <dgm:animLvl val="lvl"/>
          <dgm:resizeHandles val="exact"/>
        </dgm:presLayoutVars>
      </dgm:prSet>
      <dgm:spPr/>
      <dgm:t>
        <a:bodyPr/>
        <a:lstStyle/>
        <a:p>
          <a:endParaRPr lang="en-US"/>
        </a:p>
      </dgm:t>
    </dgm:pt>
    <dgm:pt modelId="{6D210AE7-B169-4E22-8326-709A6E5C86E5}" type="pres">
      <dgm:prSet presAssocID="{4A00650A-5F7F-4D94-837E-48D257633D0B}" presName="parentText" presStyleLbl="node1" presStyleIdx="0" presStyleCnt="8" custLinFactNeighborX="-313">
        <dgm:presLayoutVars>
          <dgm:chMax val="0"/>
          <dgm:bulletEnabled val="1"/>
        </dgm:presLayoutVars>
      </dgm:prSet>
      <dgm:spPr/>
      <dgm:t>
        <a:bodyPr/>
        <a:lstStyle/>
        <a:p>
          <a:endParaRPr lang="en-US"/>
        </a:p>
      </dgm:t>
    </dgm:pt>
    <dgm:pt modelId="{2EDD27D8-4027-4D43-B2DB-D961004BF2E1}" type="pres">
      <dgm:prSet presAssocID="{DDC2A944-C03F-4FD7-B806-8F4C6F220D7E}" presName="spacer" presStyleCnt="0"/>
      <dgm:spPr/>
    </dgm:pt>
    <dgm:pt modelId="{3DEEFA5D-31CF-42B7-B0F3-B0C57A5902A7}" type="pres">
      <dgm:prSet presAssocID="{EDCBCB0F-AAE7-4424-924B-14E662FAC365}" presName="parentText" presStyleLbl="node1" presStyleIdx="1" presStyleCnt="8" custLinFactNeighborX="-313">
        <dgm:presLayoutVars>
          <dgm:chMax val="0"/>
          <dgm:bulletEnabled val="1"/>
        </dgm:presLayoutVars>
      </dgm:prSet>
      <dgm:spPr/>
      <dgm:t>
        <a:bodyPr/>
        <a:lstStyle/>
        <a:p>
          <a:endParaRPr lang="en-US"/>
        </a:p>
      </dgm:t>
    </dgm:pt>
    <dgm:pt modelId="{12BAD413-9F9A-412D-BEC7-51252A855827}" type="pres">
      <dgm:prSet presAssocID="{EDCBCB0F-AAE7-4424-924B-14E662FAC365}" presName="childText" presStyleLbl="revTx" presStyleIdx="0" presStyleCnt="6">
        <dgm:presLayoutVars>
          <dgm:bulletEnabled val="1"/>
        </dgm:presLayoutVars>
      </dgm:prSet>
      <dgm:spPr/>
      <dgm:t>
        <a:bodyPr/>
        <a:lstStyle/>
        <a:p>
          <a:endParaRPr lang="en-US"/>
        </a:p>
      </dgm:t>
    </dgm:pt>
    <dgm:pt modelId="{6647314D-E0AD-4D91-97B2-150A215EBD67}" type="pres">
      <dgm:prSet presAssocID="{796607E7-7E5A-4121-AADE-83491913E1EB}" presName="parentText" presStyleLbl="node1" presStyleIdx="2" presStyleCnt="8" custLinFactNeighborX="-313">
        <dgm:presLayoutVars>
          <dgm:chMax val="0"/>
          <dgm:bulletEnabled val="1"/>
        </dgm:presLayoutVars>
      </dgm:prSet>
      <dgm:spPr/>
      <dgm:t>
        <a:bodyPr/>
        <a:lstStyle/>
        <a:p>
          <a:endParaRPr lang="en-US"/>
        </a:p>
      </dgm:t>
    </dgm:pt>
    <dgm:pt modelId="{AAAA4D63-5FA8-4334-97B3-0C10CDE4DA0D}" type="pres">
      <dgm:prSet presAssocID="{796607E7-7E5A-4121-AADE-83491913E1EB}" presName="childText" presStyleLbl="revTx" presStyleIdx="1" presStyleCnt="6">
        <dgm:presLayoutVars>
          <dgm:bulletEnabled val="1"/>
        </dgm:presLayoutVars>
      </dgm:prSet>
      <dgm:spPr/>
      <dgm:t>
        <a:bodyPr/>
        <a:lstStyle/>
        <a:p>
          <a:endParaRPr lang="en-US"/>
        </a:p>
      </dgm:t>
    </dgm:pt>
    <dgm:pt modelId="{B58DC794-62BA-457E-A357-93B828ED0B05}" type="pres">
      <dgm:prSet presAssocID="{4E6B2B54-7BA7-4ACB-B1CB-CB151EDB9639}" presName="parentText" presStyleLbl="node1" presStyleIdx="3" presStyleCnt="8" custLinFactNeighborX="-313">
        <dgm:presLayoutVars>
          <dgm:chMax val="0"/>
          <dgm:bulletEnabled val="1"/>
        </dgm:presLayoutVars>
      </dgm:prSet>
      <dgm:spPr/>
      <dgm:t>
        <a:bodyPr/>
        <a:lstStyle/>
        <a:p>
          <a:endParaRPr lang="en-US"/>
        </a:p>
      </dgm:t>
    </dgm:pt>
    <dgm:pt modelId="{06F89423-E28A-4359-8A48-5471E275FB00}" type="pres">
      <dgm:prSet presAssocID="{4E6B2B54-7BA7-4ACB-B1CB-CB151EDB9639}" presName="childText" presStyleLbl="revTx" presStyleIdx="2" presStyleCnt="6">
        <dgm:presLayoutVars>
          <dgm:bulletEnabled val="1"/>
        </dgm:presLayoutVars>
      </dgm:prSet>
      <dgm:spPr/>
      <dgm:t>
        <a:bodyPr/>
        <a:lstStyle/>
        <a:p>
          <a:endParaRPr lang="en-US"/>
        </a:p>
      </dgm:t>
    </dgm:pt>
    <dgm:pt modelId="{C8565E34-90DD-49D8-A325-951C9CB240E4}" type="pres">
      <dgm:prSet presAssocID="{9A52F300-57BD-4397-9577-D520CA499FC9}" presName="parentText" presStyleLbl="node1" presStyleIdx="4" presStyleCnt="8">
        <dgm:presLayoutVars>
          <dgm:chMax val="0"/>
          <dgm:bulletEnabled val="1"/>
        </dgm:presLayoutVars>
      </dgm:prSet>
      <dgm:spPr/>
      <dgm:t>
        <a:bodyPr/>
        <a:lstStyle/>
        <a:p>
          <a:endParaRPr lang="en-US"/>
        </a:p>
      </dgm:t>
    </dgm:pt>
    <dgm:pt modelId="{CF13C67C-1351-4715-89A0-3459D587CA9E}" type="pres">
      <dgm:prSet presAssocID="{EBC33455-A377-4B81-9497-3731C2436FA5}" presName="spacer" presStyleCnt="0"/>
      <dgm:spPr/>
    </dgm:pt>
    <dgm:pt modelId="{CE12CA11-3E72-41E3-A104-4FC533EEA334}" type="pres">
      <dgm:prSet presAssocID="{4C52EEB0-60E2-4489-A872-B8097777B672}" presName="parentText" presStyleLbl="node1" presStyleIdx="5" presStyleCnt="8">
        <dgm:presLayoutVars>
          <dgm:chMax val="0"/>
          <dgm:bulletEnabled val="1"/>
        </dgm:presLayoutVars>
      </dgm:prSet>
      <dgm:spPr/>
      <dgm:t>
        <a:bodyPr/>
        <a:lstStyle/>
        <a:p>
          <a:endParaRPr lang="en-US"/>
        </a:p>
      </dgm:t>
    </dgm:pt>
    <dgm:pt modelId="{5182193A-3ED5-43AE-AC9D-AA61032C617F}" type="pres">
      <dgm:prSet presAssocID="{4C52EEB0-60E2-4489-A872-B8097777B672}" presName="childText" presStyleLbl="revTx" presStyleIdx="3" presStyleCnt="6">
        <dgm:presLayoutVars>
          <dgm:bulletEnabled val="1"/>
        </dgm:presLayoutVars>
      </dgm:prSet>
      <dgm:spPr/>
      <dgm:t>
        <a:bodyPr/>
        <a:lstStyle/>
        <a:p>
          <a:endParaRPr lang="en-US"/>
        </a:p>
      </dgm:t>
    </dgm:pt>
    <dgm:pt modelId="{45237A5F-5466-4D35-8DF6-E9EBD48B484C}" type="pres">
      <dgm:prSet presAssocID="{52022F8A-6D9D-4C0D-84E4-29EA6FD01D49}" presName="parentText" presStyleLbl="node1" presStyleIdx="6" presStyleCnt="8">
        <dgm:presLayoutVars>
          <dgm:chMax val="0"/>
          <dgm:bulletEnabled val="1"/>
        </dgm:presLayoutVars>
      </dgm:prSet>
      <dgm:spPr/>
      <dgm:t>
        <a:bodyPr/>
        <a:lstStyle/>
        <a:p>
          <a:endParaRPr lang="en-US"/>
        </a:p>
      </dgm:t>
    </dgm:pt>
    <dgm:pt modelId="{9A418339-78D3-4571-AB82-74E2E919346A}" type="pres">
      <dgm:prSet presAssocID="{52022F8A-6D9D-4C0D-84E4-29EA6FD01D49}" presName="childText" presStyleLbl="revTx" presStyleIdx="4" presStyleCnt="6">
        <dgm:presLayoutVars>
          <dgm:bulletEnabled val="1"/>
        </dgm:presLayoutVars>
      </dgm:prSet>
      <dgm:spPr/>
      <dgm:t>
        <a:bodyPr/>
        <a:lstStyle/>
        <a:p>
          <a:endParaRPr lang="en-US"/>
        </a:p>
      </dgm:t>
    </dgm:pt>
    <dgm:pt modelId="{9BFC1A10-2850-45FF-A05A-33180D6C743C}" type="pres">
      <dgm:prSet presAssocID="{7C7C8DDC-2D50-4ACF-9EE2-9ED56EFB5B14}" presName="parentText" presStyleLbl="node1" presStyleIdx="7" presStyleCnt="8">
        <dgm:presLayoutVars>
          <dgm:chMax val="0"/>
          <dgm:bulletEnabled val="1"/>
        </dgm:presLayoutVars>
      </dgm:prSet>
      <dgm:spPr/>
      <dgm:t>
        <a:bodyPr/>
        <a:lstStyle/>
        <a:p>
          <a:endParaRPr lang="en-US"/>
        </a:p>
      </dgm:t>
    </dgm:pt>
    <dgm:pt modelId="{FDCFB9C2-67B0-427A-A1E1-5F92ACD0C3F2}" type="pres">
      <dgm:prSet presAssocID="{7C7C8DDC-2D50-4ACF-9EE2-9ED56EFB5B14}" presName="childText" presStyleLbl="revTx" presStyleIdx="5" presStyleCnt="6">
        <dgm:presLayoutVars>
          <dgm:bulletEnabled val="1"/>
        </dgm:presLayoutVars>
      </dgm:prSet>
      <dgm:spPr/>
      <dgm:t>
        <a:bodyPr/>
        <a:lstStyle/>
        <a:p>
          <a:endParaRPr lang="en-US"/>
        </a:p>
      </dgm:t>
    </dgm:pt>
  </dgm:ptLst>
  <dgm:cxnLst>
    <dgm:cxn modelId="{F2F101FA-0426-42E9-B85F-8C7172C3659A}" type="presOf" srcId="{F1A59F41-0953-4C62-8CE7-033F72399624}" destId="{AAAA4D63-5FA8-4334-97B3-0C10CDE4DA0D}" srcOrd="0" destOrd="1" presId="urn:microsoft.com/office/officeart/2005/8/layout/vList2"/>
    <dgm:cxn modelId="{86629C89-405F-454D-8C4F-62CFF017BD59}" srcId="{796607E7-7E5A-4121-AADE-83491913E1EB}" destId="{8A733B32-A8E1-4C0E-8B48-03FE09C13B48}" srcOrd="3" destOrd="0" parTransId="{ADD4385F-1D23-4D81-BD7C-AEB404FC3772}" sibTransId="{79C7ED0F-3F6D-4ECA-99C8-AC5E3A12ADAD}"/>
    <dgm:cxn modelId="{3C26E57C-F953-4172-90AC-0610C584E395}" type="presOf" srcId="{780E7229-A57D-4C61-A067-519EFEDB65DF}" destId="{5182193A-3ED5-43AE-AC9D-AA61032C617F}" srcOrd="0" destOrd="3" presId="urn:microsoft.com/office/officeart/2005/8/layout/vList2"/>
    <dgm:cxn modelId="{52027789-5BBC-49E0-8E88-F2363A854AEF}" type="presOf" srcId="{C05DDA3B-22BA-4D8C-A7D0-205CC2C6DDDE}" destId="{5182193A-3ED5-43AE-AC9D-AA61032C617F}" srcOrd="0" destOrd="1" presId="urn:microsoft.com/office/officeart/2005/8/layout/vList2"/>
    <dgm:cxn modelId="{12BBC245-41B0-45FF-955A-0F23E85DDB9F}" type="presOf" srcId="{9A52F300-57BD-4397-9577-D520CA499FC9}" destId="{C8565E34-90DD-49D8-A325-951C9CB240E4}" srcOrd="0" destOrd="0" presId="urn:microsoft.com/office/officeart/2005/8/layout/vList2"/>
    <dgm:cxn modelId="{DF146F3D-AE35-4DCB-B58C-BF65942D7CFE}" srcId="{BA251217-0CB8-48CD-BB08-6D9DD542DB88}" destId="{52022F8A-6D9D-4C0D-84E4-29EA6FD01D49}" srcOrd="6" destOrd="0" parTransId="{7CC221EF-1FF4-4877-A3AC-AB96809D4D4D}" sibTransId="{B6E7E5BF-D7E8-4BAF-B720-FBE5A2E7D3E2}"/>
    <dgm:cxn modelId="{E0317248-2A45-4720-9CB1-3A9E3BCB16F1}" srcId="{4C52EEB0-60E2-4489-A872-B8097777B672}" destId="{4DA25F4C-4ACE-4B5C-8028-75EEA91DAEEF}" srcOrd="2" destOrd="0" parTransId="{854EE01D-2E54-4E65-B7F0-D61F130C8270}" sibTransId="{743AC0DE-C480-42F1-9416-AD86AC971D2A}"/>
    <dgm:cxn modelId="{BA00ADAA-3350-48CF-A903-940467D54DFC}" srcId="{BA251217-0CB8-48CD-BB08-6D9DD542DB88}" destId="{4A00650A-5F7F-4D94-837E-48D257633D0B}" srcOrd="0" destOrd="0" parTransId="{89B2B571-F3AD-4776-857B-26440FD13980}" sibTransId="{DDC2A944-C03F-4FD7-B806-8F4C6F220D7E}"/>
    <dgm:cxn modelId="{BEE21C1D-2FF4-44A5-8E2A-09E57D409AA9}" type="presOf" srcId="{39B9683E-7EB7-435A-9335-07B4EE064266}" destId="{12BAD413-9F9A-412D-BEC7-51252A855827}" srcOrd="0" destOrd="1" presId="urn:microsoft.com/office/officeart/2005/8/layout/vList2"/>
    <dgm:cxn modelId="{188AC371-1EF7-423C-B813-2F35B3664912}" srcId="{EDCBCB0F-AAE7-4424-924B-14E662FAC365}" destId="{1FDAC9E3-2921-4BAC-8C12-776274619D06}" srcOrd="0" destOrd="0" parTransId="{3B28AD84-48F6-4992-B6B9-673EA2A4F5EF}" sibTransId="{8ECF6DF1-CE86-4C84-8755-38056657F87D}"/>
    <dgm:cxn modelId="{F66E134A-BD5E-437E-991D-2FCA3EB77F61}" srcId="{BA251217-0CB8-48CD-BB08-6D9DD542DB88}" destId="{796607E7-7E5A-4121-AADE-83491913E1EB}" srcOrd="2" destOrd="0" parTransId="{585C6793-3FDB-41C2-BFF8-3CC67C67719A}" sibTransId="{7F5C8BE9-49AB-444A-A8EF-4E3F72A257BA}"/>
    <dgm:cxn modelId="{00FDCD60-34AF-4EF0-BE7F-54B92D0A03C3}" type="presOf" srcId="{F474024D-0ECA-491E-83E0-D75BB7C6225F}" destId="{FDCFB9C2-67B0-427A-A1E1-5F92ACD0C3F2}" srcOrd="0" destOrd="0" presId="urn:microsoft.com/office/officeart/2005/8/layout/vList2"/>
    <dgm:cxn modelId="{EAF2C3C1-3DBC-4D73-AFAA-F657D4DE3F5B}" type="presOf" srcId="{4E6B2B54-7BA7-4ACB-B1CB-CB151EDB9639}" destId="{B58DC794-62BA-457E-A357-93B828ED0B05}" srcOrd="0" destOrd="0" presId="urn:microsoft.com/office/officeart/2005/8/layout/vList2"/>
    <dgm:cxn modelId="{4DAB0BF3-F110-4087-A8FE-821EAD1B6814}" srcId="{4C52EEB0-60E2-4489-A872-B8097777B672}" destId="{98019C2D-E265-4EBC-AFCC-7BF34BFB9A53}" srcOrd="0" destOrd="0" parTransId="{70CA589D-5AC1-4903-85DF-58DE59B5162A}" sibTransId="{30548A6B-F6BE-4A3E-A958-7F2432A041B0}"/>
    <dgm:cxn modelId="{5F4D2DDD-0134-4D39-8DB2-0A61FF52C1C8}" type="presOf" srcId="{7C7C8DDC-2D50-4ACF-9EE2-9ED56EFB5B14}" destId="{9BFC1A10-2850-45FF-A05A-33180D6C743C}" srcOrd="0" destOrd="0" presId="urn:microsoft.com/office/officeart/2005/8/layout/vList2"/>
    <dgm:cxn modelId="{A45A47AE-E988-452F-9410-53A0DBB707BC}" srcId="{BA251217-0CB8-48CD-BB08-6D9DD542DB88}" destId="{7C7C8DDC-2D50-4ACF-9EE2-9ED56EFB5B14}" srcOrd="7" destOrd="0" parTransId="{E101B7B9-4FE5-4A5E-A286-B10FB72EF0CD}" sibTransId="{ACC94B67-5002-469C-8427-0A0390858C9C}"/>
    <dgm:cxn modelId="{23B6C64D-5F97-4B74-85B6-CC7ACA2D5228}" type="presOf" srcId="{8A733B32-A8E1-4C0E-8B48-03FE09C13B48}" destId="{AAAA4D63-5FA8-4334-97B3-0C10CDE4DA0D}" srcOrd="0" destOrd="3" presId="urn:microsoft.com/office/officeart/2005/8/layout/vList2"/>
    <dgm:cxn modelId="{E71F0DF3-882E-47C9-8DDF-A99D955E668E}" type="presOf" srcId="{EDCBCB0F-AAE7-4424-924B-14E662FAC365}" destId="{3DEEFA5D-31CF-42B7-B0F3-B0C57A5902A7}" srcOrd="0" destOrd="0" presId="urn:microsoft.com/office/officeart/2005/8/layout/vList2"/>
    <dgm:cxn modelId="{483CAD9C-E200-40D8-82DE-0528167F59A8}" type="presOf" srcId="{E72F742F-1A7F-4B82-A228-11F7D91F2C60}" destId="{5182193A-3ED5-43AE-AC9D-AA61032C617F}" srcOrd="0" destOrd="4" presId="urn:microsoft.com/office/officeart/2005/8/layout/vList2"/>
    <dgm:cxn modelId="{7043988B-242E-4F88-B533-DC7CF47795B8}" type="presOf" srcId="{BA251217-0CB8-48CD-BB08-6D9DD542DB88}" destId="{1CE06998-B200-48B1-A5F7-3F4653D5306B}" srcOrd="0" destOrd="0" presId="urn:microsoft.com/office/officeart/2005/8/layout/vList2"/>
    <dgm:cxn modelId="{06BF03FE-58C2-43A5-9753-39687998BB6C}" srcId="{4C52EEB0-60E2-4489-A872-B8097777B672}" destId="{C05DDA3B-22BA-4D8C-A7D0-205CC2C6DDDE}" srcOrd="1" destOrd="0" parTransId="{E464FB21-4EBA-4A04-BA49-DD5951C4F50E}" sibTransId="{F77CC0C3-FECF-4F02-A90B-4D430607A62D}"/>
    <dgm:cxn modelId="{FDD250F1-3142-4A90-8840-0FD3F024E658}" srcId="{4E6B2B54-7BA7-4ACB-B1CB-CB151EDB9639}" destId="{F6940F73-1700-4028-91D0-57C2AD9F4335}" srcOrd="0" destOrd="0" parTransId="{91D690DE-989A-4A69-A18E-BBBAB01534FA}" sibTransId="{B9F7C197-A004-4E06-AFA4-5607DEAF7001}"/>
    <dgm:cxn modelId="{B9E8A4DF-B40E-48BF-BA4B-C3BD70435226}" type="presOf" srcId="{52022F8A-6D9D-4C0D-84E4-29EA6FD01D49}" destId="{45237A5F-5466-4D35-8DF6-E9EBD48B484C}" srcOrd="0" destOrd="0" presId="urn:microsoft.com/office/officeart/2005/8/layout/vList2"/>
    <dgm:cxn modelId="{43773F6D-F462-4364-867B-891A80CA2A70}" type="presOf" srcId="{4C52EEB0-60E2-4489-A872-B8097777B672}" destId="{CE12CA11-3E72-41E3-A104-4FC533EEA334}" srcOrd="0" destOrd="0" presId="urn:microsoft.com/office/officeart/2005/8/layout/vList2"/>
    <dgm:cxn modelId="{0768C665-F420-4269-B720-DA0D0DFEC3E9}" srcId="{BA251217-0CB8-48CD-BB08-6D9DD542DB88}" destId="{4C52EEB0-60E2-4489-A872-B8097777B672}" srcOrd="5" destOrd="0" parTransId="{5C7AD647-4753-420D-A026-F7600C160FD3}" sibTransId="{AE3AD161-125E-47B8-9E3E-4C9DF4B08EB4}"/>
    <dgm:cxn modelId="{8C8C0DEC-851B-4978-BBEF-B7F0445DAAD2}" type="presOf" srcId="{094B9E34-3FB7-4835-AD99-DB3F25AF3E12}" destId="{AAAA4D63-5FA8-4334-97B3-0C10CDE4DA0D}" srcOrd="0" destOrd="2" presId="urn:microsoft.com/office/officeart/2005/8/layout/vList2"/>
    <dgm:cxn modelId="{7990FC46-48F7-402A-91C6-B7F4AF7926F7}" type="presOf" srcId="{4A00650A-5F7F-4D94-837E-48D257633D0B}" destId="{6D210AE7-B169-4E22-8326-709A6E5C86E5}" srcOrd="0" destOrd="0" presId="urn:microsoft.com/office/officeart/2005/8/layout/vList2"/>
    <dgm:cxn modelId="{86C71EB6-EFEE-460A-9D38-A8E0A87BE5D7}" type="presOf" srcId="{F13D5DA6-06BE-49CD-A6FE-3B3A9D181A5F}" destId="{AAAA4D63-5FA8-4334-97B3-0C10CDE4DA0D}" srcOrd="0" destOrd="0" presId="urn:microsoft.com/office/officeart/2005/8/layout/vList2"/>
    <dgm:cxn modelId="{E4D7C927-3928-445B-8E1F-AC5FBF6C1A48}" srcId="{7C7C8DDC-2D50-4ACF-9EE2-9ED56EFB5B14}" destId="{F474024D-0ECA-491E-83E0-D75BB7C6225F}" srcOrd="0" destOrd="0" parTransId="{34ABBBE2-7D1E-4C51-B7AD-0CDFD27F9ADC}" sibTransId="{9F2CE502-66B0-4710-99E4-B195CFB865AC}"/>
    <dgm:cxn modelId="{F85FA595-BCEF-4AB8-90CC-941F51854255}" type="presOf" srcId="{796607E7-7E5A-4121-AADE-83491913E1EB}" destId="{6647314D-E0AD-4D91-97B2-150A215EBD67}" srcOrd="0" destOrd="0" presId="urn:microsoft.com/office/officeart/2005/8/layout/vList2"/>
    <dgm:cxn modelId="{A4241449-2347-44A1-8DF1-DEAC22411F66}" type="presOf" srcId="{1FDAC9E3-2921-4BAC-8C12-776274619D06}" destId="{12BAD413-9F9A-412D-BEC7-51252A855827}" srcOrd="0" destOrd="0" presId="urn:microsoft.com/office/officeart/2005/8/layout/vList2"/>
    <dgm:cxn modelId="{DE396F76-3E86-47D6-818F-888C0E1AD64B}" srcId="{BA251217-0CB8-48CD-BB08-6D9DD542DB88}" destId="{4E6B2B54-7BA7-4ACB-B1CB-CB151EDB9639}" srcOrd="3" destOrd="0" parTransId="{AE1F7470-8B87-488B-AC32-F748512FF86B}" sibTransId="{78CF3ECD-1046-49BD-8649-661CEE79C7F3}"/>
    <dgm:cxn modelId="{244DFBD4-AEE6-4F1E-A806-A8E7F3068B6E}" srcId="{796607E7-7E5A-4121-AADE-83491913E1EB}" destId="{F13D5DA6-06BE-49CD-A6FE-3B3A9D181A5F}" srcOrd="0" destOrd="0" parTransId="{13817469-5ADF-478A-8D9D-159584E9D10B}" sibTransId="{15D931B6-C868-4574-8473-7EDB05317A34}"/>
    <dgm:cxn modelId="{390B4D4C-DF3F-4499-8B38-4CBB27254136}" type="presOf" srcId="{F6940F73-1700-4028-91D0-57C2AD9F4335}" destId="{06F89423-E28A-4359-8A48-5471E275FB00}" srcOrd="0" destOrd="0" presId="urn:microsoft.com/office/officeart/2005/8/layout/vList2"/>
    <dgm:cxn modelId="{E0B39237-9612-40F6-A799-10BC5223059D}" srcId="{4C52EEB0-60E2-4489-A872-B8097777B672}" destId="{780E7229-A57D-4C61-A067-519EFEDB65DF}" srcOrd="3" destOrd="0" parTransId="{C366A03C-9D97-4DF0-8F82-EF885095A9E5}" sibTransId="{0EF19A88-B3F0-421A-9245-E0AA61053CFB}"/>
    <dgm:cxn modelId="{F5BEB39B-586D-476B-8B9F-A4B98CC09079}" srcId="{52022F8A-6D9D-4C0D-84E4-29EA6FD01D49}" destId="{8AB25A9A-7B89-4C09-B525-05FFBB668C5A}" srcOrd="0" destOrd="0" parTransId="{CE76F78A-8560-4613-B53F-34B6BD21EBB2}" sibTransId="{DA725EA2-5E62-4BE8-8794-39BB0BFED367}"/>
    <dgm:cxn modelId="{8B30E640-0B67-47C2-ACF0-6BDF057CBC75}" srcId="{BA251217-0CB8-48CD-BB08-6D9DD542DB88}" destId="{9A52F300-57BD-4397-9577-D520CA499FC9}" srcOrd="4" destOrd="0" parTransId="{0891CD6A-E95A-4E3A-962B-1F5EC0EAC6B2}" sibTransId="{EBC33455-A377-4B81-9497-3731C2436FA5}"/>
    <dgm:cxn modelId="{42F8D48E-D560-443F-B763-255B0404A0A3}" type="presOf" srcId="{98019C2D-E265-4EBC-AFCC-7BF34BFB9A53}" destId="{5182193A-3ED5-43AE-AC9D-AA61032C617F}" srcOrd="0" destOrd="0" presId="urn:microsoft.com/office/officeart/2005/8/layout/vList2"/>
    <dgm:cxn modelId="{B1280E4A-08FA-4D1D-AC72-9EF4A178FDCE}" srcId="{796607E7-7E5A-4121-AADE-83491913E1EB}" destId="{094B9E34-3FB7-4835-AD99-DB3F25AF3E12}" srcOrd="2" destOrd="0" parTransId="{04049638-C64A-4EDF-8CD0-17CB4E7638E0}" sibTransId="{43D5AF00-40C5-4B78-BE07-569AB3C0CB58}"/>
    <dgm:cxn modelId="{EC8CE374-3B41-42BA-AF3D-6566AC2A419F}" srcId="{796607E7-7E5A-4121-AADE-83491913E1EB}" destId="{F1A59F41-0953-4C62-8CE7-033F72399624}" srcOrd="1" destOrd="0" parTransId="{A30886ED-EBF8-4D8E-8011-6B63E4CEF34D}" sibTransId="{4EBB3EB0-A7AC-4E18-A3D0-E9965FD18530}"/>
    <dgm:cxn modelId="{083F3A6B-38CB-423E-A537-DE15C585EF9F}" srcId="{4C52EEB0-60E2-4489-A872-B8097777B672}" destId="{E72F742F-1A7F-4B82-A228-11F7D91F2C60}" srcOrd="4" destOrd="0" parTransId="{DE5D0E83-CBF6-45E8-8C08-D850F0A7AF87}" sibTransId="{9B4B8470-F1BD-4EC7-8A22-9023473DDBE3}"/>
    <dgm:cxn modelId="{F84B94F6-CDE7-4C03-BDDD-122DA54861A1}" type="presOf" srcId="{8AB25A9A-7B89-4C09-B525-05FFBB668C5A}" destId="{9A418339-78D3-4571-AB82-74E2E919346A}" srcOrd="0" destOrd="0" presId="urn:microsoft.com/office/officeart/2005/8/layout/vList2"/>
    <dgm:cxn modelId="{EBEC89D1-5A56-4D37-9CAD-D440D5912D69}" type="presOf" srcId="{4DA25F4C-4ACE-4B5C-8028-75EEA91DAEEF}" destId="{5182193A-3ED5-43AE-AC9D-AA61032C617F}" srcOrd="0" destOrd="2" presId="urn:microsoft.com/office/officeart/2005/8/layout/vList2"/>
    <dgm:cxn modelId="{73AABFDF-0C50-4ED0-AEFB-5522C6D49425}" srcId="{BA251217-0CB8-48CD-BB08-6D9DD542DB88}" destId="{EDCBCB0F-AAE7-4424-924B-14E662FAC365}" srcOrd="1" destOrd="0" parTransId="{990AB888-935C-435B-8533-79CFE2DCDEAB}" sibTransId="{44678F1B-E80D-4ACA-A09D-7DB212D82A12}"/>
    <dgm:cxn modelId="{4E8F883A-770D-4CB8-BFE6-15A735CC763A}" srcId="{EDCBCB0F-AAE7-4424-924B-14E662FAC365}" destId="{39B9683E-7EB7-435A-9335-07B4EE064266}" srcOrd="1" destOrd="0" parTransId="{924893DE-28A1-49CD-8C8D-A04E961FE42F}" sibTransId="{B5862090-557A-4C74-93B0-3A18A01552FB}"/>
    <dgm:cxn modelId="{E4D654CF-CA19-484E-9BEB-F12635A596B1}" type="presParOf" srcId="{1CE06998-B200-48B1-A5F7-3F4653D5306B}" destId="{6D210AE7-B169-4E22-8326-709A6E5C86E5}" srcOrd="0" destOrd="0" presId="urn:microsoft.com/office/officeart/2005/8/layout/vList2"/>
    <dgm:cxn modelId="{BEB62677-0B05-4931-89C7-494E33230C1C}" type="presParOf" srcId="{1CE06998-B200-48B1-A5F7-3F4653D5306B}" destId="{2EDD27D8-4027-4D43-B2DB-D961004BF2E1}" srcOrd="1" destOrd="0" presId="urn:microsoft.com/office/officeart/2005/8/layout/vList2"/>
    <dgm:cxn modelId="{E00D2BD2-4597-4206-A234-40A1C9EDC2F2}" type="presParOf" srcId="{1CE06998-B200-48B1-A5F7-3F4653D5306B}" destId="{3DEEFA5D-31CF-42B7-B0F3-B0C57A5902A7}" srcOrd="2" destOrd="0" presId="urn:microsoft.com/office/officeart/2005/8/layout/vList2"/>
    <dgm:cxn modelId="{DDE9DC54-3B50-4B43-8D27-B3267C4B2AB0}" type="presParOf" srcId="{1CE06998-B200-48B1-A5F7-3F4653D5306B}" destId="{12BAD413-9F9A-412D-BEC7-51252A855827}" srcOrd="3" destOrd="0" presId="urn:microsoft.com/office/officeart/2005/8/layout/vList2"/>
    <dgm:cxn modelId="{EABDB38B-D1C2-42C5-B3CB-3F74AF6B77FF}" type="presParOf" srcId="{1CE06998-B200-48B1-A5F7-3F4653D5306B}" destId="{6647314D-E0AD-4D91-97B2-150A215EBD67}" srcOrd="4" destOrd="0" presId="urn:microsoft.com/office/officeart/2005/8/layout/vList2"/>
    <dgm:cxn modelId="{788B1AFD-54D3-435D-94B4-A315DC99E317}" type="presParOf" srcId="{1CE06998-B200-48B1-A5F7-3F4653D5306B}" destId="{AAAA4D63-5FA8-4334-97B3-0C10CDE4DA0D}" srcOrd="5" destOrd="0" presId="urn:microsoft.com/office/officeart/2005/8/layout/vList2"/>
    <dgm:cxn modelId="{7B7CC08C-8AE1-445D-ABE1-178A8C58936F}" type="presParOf" srcId="{1CE06998-B200-48B1-A5F7-3F4653D5306B}" destId="{B58DC794-62BA-457E-A357-93B828ED0B05}" srcOrd="6" destOrd="0" presId="urn:microsoft.com/office/officeart/2005/8/layout/vList2"/>
    <dgm:cxn modelId="{72061DCF-6574-4B14-838E-A1004009F85D}" type="presParOf" srcId="{1CE06998-B200-48B1-A5F7-3F4653D5306B}" destId="{06F89423-E28A-4359-8A48-5471E275FB00}" srcOrd="7" destOrd="0" presId="urn:microsoft.com/office/officeart/2005/8/layout/vList2"/>
    <dgm:cxn modelId="{D3C8B718-A1A6-40BD-B1F7-96D5676AB9C4}" type="presParOf" srcId="{1CE06998-B200-48B1-A5F7-3F4653D5306B}" destId="{C8565E34-90DD-49D8-A325-951C9CB240E4}" srcOrd="8" destOrd="0" presId="urn:microsoft.com/office/officeart/2005/8/layout/vList2"/>
    <dgm:cxn modelId="{9F440E8F-39FA-4F0C-9DB7-62AD32EEB46D}" type="presParOf" srcId="{1CE06998-B200-48B1-A5F7-3F4653D5306B}" destId="{CF13C67C-1351-4715-89A0-3459D587CA9E}" srcOrd="9" destOrd="0" presId="urn:microsoft.com/office/officeart/2005/8/layout/vList2"/>
    <dgm:cxn modelId="{B05173B1-E26B-42D3-9FCF-6521B368C42E}" type="presParOf" srcId="{1CE06998-B200-48B1-A5F7-3F4653D5306B}" destId="{CE12CA11-3E72-41E3-A104-4FC533EEA334}" srcOrd="10" destOrd="0" presId="urn:microsoft.com/office/officeart/2005/8/layout/vList2"/>
    <dgm:cxn modelId="{55FF4C2D-3A6B-4DC6-9E25-3D08606FF56A}" type="presParOf" srcId="{1CE06998-B200-48B1-A5F7-3F4653D5306B}" destId="{5182193A-3ED5-43AE-AC9D-AA61032C617F}" srcOrd="11" destOrd="0" presId="urn:microsoft.com/office/officeart/2005/8/layout/vList2"/>
    <dgm:cxn modelId="{4D5A20FE-2A2D-4907-815F-1F1A7A188B06}" type="presParOf" srcId="{1CE06998-B200-48B1-A5F7-3F4653D5306B}" destId="{45237A5F-5466-4D35-8DF6-E9EBD48B484C}" srcOrd="12" destOrd="0" presId="urn:microsoft.com/office/officeart/2005/8/layout/vList2"/>
    <dgm:cxn modelId="{C5D0DE58-9502-4EF4-B70D-1C55B53CAD9B}" type="presParOf" srcId="{1CE06998-B200-48B1-A5F7-3F4653D5306B}" destId="{9A418339-78D3-4571-AB82-74E2E919346A}" srcOrd="13" destOrd="0" presId="urn:microsoft.com/office/officeart/2005/8/layout/vList2"/>
    <dgm:cxn modelId="{13264F63-D6C2-4078-A789-F2403842DE8E}" type="presParOf" srcId="{1CE06998-B200-48B1-A5F7-3F4653D5306B}" destId="{9BFC1A10-2850-45FF-A05A-33180D6C743C}" srcOrd="14" destOrd="0" presId="urn:microsoft.com/office/officeart/2005/8/layout/vList2"/>
    <dgm:cxn modelId="{5C133D39-AEC6-4095-9E4B-A2FD4F7B63B2}" type="presParOf" srcId="{1CE06998-B200-48B1-A5F7-3F4653D5306B}" destId="{FDCFB9C2-67B0-427A-A1E1-5F92ACD0C3F2}" srcOrd="1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0A5C63D-249F-4A36-91CB-C67A7C3D307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B8AB84E6-512E-4D80-A860-1588767DB512}">
      <dgm:prSet phldrT="[Text]"/>
      <dgm:spPr/>
      <dgm:t>
        <a:bodyPr/>
        <a:lstStyle/>
        <a:p>
          <a:r>
            <a:rPr lang="ro-RO" dirty="0">
              <a:hlinkClick xmlns:r="http://schemas.openxmlformats.org/officeDocument/2006/relationships" r:id="rId1" action="ppaction://hlinksldjump"/>
            </a:rPr>
            <a:t>c</a:t>
          </a:r>
          <a:r>
            <a:rPr lang="en-US" dirty="0">
              <a:hlinkClick xmlns:r="http://schemas.openxmlformats.org/officeDocument/2006/relationships" r:id="rId1" action="ppaction://hlinksldjump"/>
            </a:rPr>
            <a:t>e</a:t>
          </a:r>
          <a:r>
            <a:rPr lang="ro-RO" dirty="0">
              <a:hlinkClick xmlns:r="http://schemas.openxmlformats.org/officeDocument/2006/relationships" r:id="rId1" action="ppaction://hlinksldjump"/>
            </a:rPr>
            <a:t>r</a:t>
          </a:r>
          <a:endParaRPr lang="en-US" dirty="0"/>
        </a:p>
      </dgm:t>
    </dgm:pt>
    <dgm:pt modelId="{47A4E806-D79A-476A-865F-0D95585E233C}" type="parTrans" cxnId="{9C7CFF46-236F-43BF-A771-EF2E11B003BD}">
      <dgm:prSet/>
      <dgm:spPr/>
      <dgm:t>
        <a:bodyPr/>
        <a:lstStyle/>
        <a:p>
          <a:endParaRPr lang="en-US"/>
        </a:p>
      </dgm:t>
    </dgm:pt>
    <dgm:pt modelId="{4D962019-25B6-43D5-BB6E-347CF0CEA542}" type="sibTrans" cxnId="{9C7CFF46-236F-43BF-A771-EF2E11B003BD}">
      <dgm:prSet/>
      <dgm:spPr/>
      <dgm:t>
        <a:bodyPr/>
        <a:lstStyle/>
        <a:p>
          <a:endParaRPr lang="en-US"/>
        </a:p>
      </dgm:t>
    </dgm:pt>
    <dgm:pt modelId="{0F0A1BA4-E5A7-47AF-95B4-95F9875F868E}">
      <dgm:prSet phldrT="[Text]"/>
      <dgm:spPr/>
      <dgm:t>
        <a:bodyPr/>
        <a:lstStyle/>
        <a:p>
          <a:r>
            <a:rPr lang="ro-RO" dirty="0">
              <a:hlinkClick xmlns:r="http://schemas.openxmlformats.org/officeDocument/2006/relationships" r:id="rId2" action="ppaction://hlinksldjump"/>
            </a:rPr>
            <a:t>SS</a:t>
          </a:r>
          <a:endParaRPr lang="en-US" dirty="0"/>
        </a:p>
      </dgm:t>
    </dgm:pt>
    <dgm:pt modelId="{ED663B1A-61EB-4F3B-B94E-5980F2C13F99}" type="parTrans" cxnId="{9A95C738-4647-4462-8676-2ABA530453B2}">
      <dgm:prSet/>
      <dgm:spPr/>
      <dgm:t>
        <a:bodyPr/>
        <a:lstStyle/>
        <a:p>
          <a:endParaRPr lang="en-US"/>
        </a:p>
      </dgm:t>
    </dgm:pt>
    <dgm:pt modelId="{3149EFC8-C761-4DF5-98D6-BC50E0A294F8}" type="sibTrans" cxnId="{9A95C738-4647-4462-8676-2ABA530453B2}">
      <dgm:prSet/>
      <dgm:spPr/>
      <dgm:t>
        <a:bodyPr/>
        <a:lstStyle/>
        <a:p>
          <a:endParaRPr lang="en-US"/>
        </a:p>
      </dgm:t>
    </dgm:pt>
    <dgm:pt modelId="{49F4829E-16CB-4920-B99C-70DB827FFC1F}">
      <dgm:prSet phldrT="[Text]"/>
      <dgm:spPr/>
      <dgm:t>
        <a:bodyPr/>
        <a:lstStyle/>
        <a:p>
          <a:r>
            <a:rPr lang="ro-RO" dirty="0">
              <a:hlinkClick xmlns:r="http://schemas.openxmlformats.org/officeDocument/2006/relationships" r:id="rId3" action="ppaction://hlinksldjump"/>
            </a:rPr>
            <a:t>ATR</a:t>
          </a:r>
          <a:endParaRPr lang="en-US" dirty="0"/>
        </a:p>
      </dgm:t>
    </dgm:pt>
    <dgm:pt modelId="{ADEFF0CA-2DE9-489B-88C2-9484B5E9088A}" type="parTrans" cxnId="{42CF6D06-E1E0-4B13-9F4A-755FB249CF51}">
      <dgm:prSet/>
      <dgm:spPr/>
      <dgm:t>
        <a:bodyPr/>
        <a:lstStyle/>
        <a:p>
          <a:endParaRPr lang="en-US"/>
        </a:p>
      </dgm:t>
    </dgm:pt>
    <dgm:pt modelId="{01023412-4065-45CB-AD15-5B0AAB1A3CD9}" type="sibTrans" cxnId="{42CF6D06-E1E0-4B13-9F4A-755FB249CF51}">
      <dgm:prSet/>
      <dgm:spPr/>
      <dgm:t>
        <a:bodyPr/>
        <a:lstStyle/>
        <a:p>
          <a:endParaRPr lang="en-US"/>
        </a:p>
      </dgm:t>
    </dgm:pt>
    <dgm:pt modelId="{C3F0E788-EF84-45D5-9A77-288840D5FB23}">
      <dgm:prSet phldrT="[Text]"/>
      <dgm:spPr/>
      <dgm:t>
        <a:bodyPr/>
        <a:lstStyle/>
        <a:p>
          <a:r>
            <a:rPr lang="ro-RO" dirty="0">
              <a:hlinkClick xmlns:r="http://schemas.openxmlformats.org/officeDocument/2006/relationships" r:id="rId1" action="ppaction://hlinksldjump"/>
            </a:rPr>
            <a:t>CR</a:t>
          </a:r>
          <a:endParaRPr lang="en-US" dirty="0"/>
        </a:p>
      </dgm:t>
    </dgm:pt>
    <dgm:pt modelId="{8DE42C2E-F966-42FB-AC79-46A709110FED}" type="parTrans" cxnId="{C68CD19B-B26C-47B9-8D2D-A88FB50E7F58}">
      <dgm:prSet/>
      <dgm:spPr/>
      <dgm:t>
        <a:bodyPr/>
        <a:lstStyle/>
        <a:p>
          <a:endParaRPr lang="en-US"/>
        </a:p>
      </dgm:t>
    </dgm:pt>
    <dgm:pt modelId="{BE0BD1EC-1206-4453-A165-4B2CCBE14D1D}" type="sibTrans" cxnId="{C68CD19B-B26C-47B9-8D2D-A88FB50E7F58}">
      <dgm:prSet/>
      <dgm:spPr/>
      <dgm:t>
        <a:bodyPr/>
        <a:lstStyle/>
        <a:p>
          <a:endParaRPr lang="en-US"/>
        </a:p>
      </dgm:t>
    </dgm:pt>
    <dgm:pt modelId="{978A6572-C2FC-4E22-9B57-ED33A798AFE8}">
      <dgm:prSet phldrT="[Text]"/>
      <dgm:spPr/>
      <dgm:t>
        <a:bodyPr/>
        <a:lstStyle/>
        <a:p>
          <a:r>
            <a:rPr lang="ro-RO" dirty="0" smtClean="0">
              <a:hlinkClick xmlns:r="http://schemas.openxmlformats.org/officeDocument/2006/relationships" r:id="rId4" action="ppaction://hlinksldjump"/>
            </a:rPr>
            <a:t>Sol</a:t>
          </a:r>
          <a:r>
            <a:rPr lang="en-US" dirty="0" smtClean="0">
              <a:hlinkClick xmlns:r="http://schemas.openxmlformats.org/officeDocument/2006/relationships" r:id="rId4" action="ppaction://hlinksldjump"/>
            </a:rPr>
            <a:t>N</a:t>
          </a:r>
          <a:r>
            <a:rPr lang="ro-RO" dirty="0">
              <a:hlinkClick xmlns:r="http://schemas.openxmlformats.org/officeDocument/2006/relationships" r:id="rId4" action="ppaction://hlinksldjump"/>
            </a:rPr>
            <a:t>PT</a:t>
          </a:r>
          <a:endParaRPr lang="en-US" dirty="0"/>
        </a:p>
      </dgm:t>
    </dgm:pt>
    <dgm:pt modelId="{1FFFFD9A-5349-4EE6-BE8D-4084AEE10FD6}" type="parTrans" cxnId="{5B12EDCC-978E-4335-A086-255F2BF26816}">
      <dgm:prSet/>
      <dgm:spPr/>
      <dgm:t>
        <a:bodyPr/>
        <a:lstStyle/>
        <a:p>
          <a:endParaRPr lang="en-US"/>
        </a:p>
      </dgm:t>
    </dgm:pt>
    <dgm:pt modelId="{AF52EBF2-9167-407A-BA33-54B755F73269}" type="sibTrans" cxnId="{5B12EDCC-978E-4335-A086-255F2BF26816}">
      <dgm:prSet/>
      <dgm:spPr/>
      <dgm:t>
        <a:bodyPr/>
        <a:lstStyle/>
        <a:p>
          <a:endParaRPr lang="en-US"/>
        </a:p>
      </dgm:t>
    </dgm:pt>
    <dgm:pt modelId="{6BBF0838-DD9F-4E8C-9D24-2D353DEC3DC1}">
      <dgm:prSet phldrT="[Text]"/>
      <dgm:spPr/>
      <dgm:t>
        <a:bodyPr/>
        <a:lstStyle/>
        <a:p>
          <a:endParaRPr lang="en-US"/>
        </a:p>
      </dgm:t>
    </dgm:pt>
    <dgm:pt modelId="{D583B99D-2A56-4BEE-B1BE-3D657D3A7D7C}" type="parTrans" cxnId="{F561D961-42A0-4284-897C-12716CD641E3}">
      <dgm:prSet/>
      <dgm:spPr/>
      <dgm:t>
        <a:bodyPr/>
        <a:lstStyle/>
        <a:p>
          <a:endParaRPr lang="en-US"/>
        </a:p>
      </dgm:t>
    </dgm:pt>
    <dgm:pt modelId="{AFDD6398-7F53-45D5-8580-8112082F4472}" type="sibTrans" cxnId="{F561D961-42A0-4284-897C-12716CD641E3}">
      <dgm:prSet/>
      <dgm:spPr/>
      <dgm:t>
        <a:bodyPr/>
        <a:lstStyle/>
        <a:p>
          <a:endParaRPr lang="en-US"/>
        </a:p>
      </dgm:t>
    </dgm:pt>
    <dgm:pt modelId="{1B811B45-9280-4E8C-908C-8BBDB9198741}">
      <dgm:prSet phldrT="[Text]"/>
      <dgm:spPr/>
      <dgm:t>
        <a:bodyPr/>
        <a:lstStyle/>
        <a:p>
          <a:endParaRPr lang="en-US"/>
        </a:p>
      </dgm:t>
    </dgm:pt>
    <dgm:pt modelId="{7A386C09-F1FA-44DA-9C0D-ABD6A45815BF}" type="parTrans" cxnId="{4923AF2A-9B1F-4DD9-822E-57219506CCAC}">
      <dgm:prSet/>
      <dgm:spPr/>
      <dgm:t>
        <a:bodyPr/>
        <a:lstStyle/>
        <a:p>
          <a:endParaRPr lang="en-US"/>
        </a:p>
      </dgm:t>
    </dgm:pt>
    <dgm:pt modelId="{9BF89C63-DEAE-4C72-B845-542184CEE71A}" type="sibTrans" cxnId="{4923AF2A-9B1F-4DD9-822E-57219506CCAC}">
      <dgm:prSet/>
      <dgm:spPr/>
      <dgm:t>
        <a:bodyPr/>
        <a:lstStyle/>
        <a:p>
          <a:endParaRPr lang="en-US"/>
        </a:p>
      </dgm:t>
    </dgm:pt>
    <dgm:pt modelId="{ECFCCC14-B5A8-4E96-BF3A-C82DDEE644BE}">
      <dgm:prSet phldrT="[Text]"/>
      <dgm:spPr/>
      <dgm:t>
        <a:bodyPr/>
        <a:lstStyle/>
        <a:p>
          <a:endParaRPr lang="en-US"/>
        </a:p>
      </dgm:t>
    </dgm:pt>
    <dgm:pt modelId="{332DADA2-F693-4753-A3A3-BAC778EC262B}" type="parTrans" cxnId="{9A320332-310D-4CB3-BF79-8ABB21392AD3}">
      <dgm:prSet/>
      <dgm:spPr/>
      <dgm:t>
        <a:bodyPr/>
        <a:lstStyle/>
        <a:p>
          <a:endParaRPr lang="en-US"/>
        </a:p>
      </dgm:t>
    </dgm:pt>
    <dgm:pt modelId="{2CA08A8A-075F-45D6-BD5B-BA4876BDE39D}" type="sibTrans" cxnId="{9A320332-310D-4CB3-BF79-8ABB21392AD3}">
      <dgm:prSet/>
      <dgm:spPr/>
      <dgm:t>
        <a:bodyPr/>
        <a:lstStyle/>
        <a:p>
          <a:endParaRPr lang="en-US"/>
        </a:p>
      </dgm:t>
    </dgm:pt>
    <dgm:pt modelId="{47DD9BCF-94F0-4A25-8404-400EA7CB363E}">
      <dgm:prSet phldrT="[Text]"/>
      <dgm:spPr/>
      <dgm:t>
        <a:bodyPr/>
        <a:lstStyle/>
        <a:p>
          <a:endParaRPr lang="en-US" dirty="0"/>
        </a:p>
      </dgm:t>
    </dgm:pt>
    <dgm:pt modelId="{C099A16E-C417-4AA3-8E22-88E305C59D19}" type="parTrans" cxnId="{92BBBADF-C337-48F6-B90D-2D5EF9E94CF3}">
      <dgm:prSet/>
      <dgm:spPr/>
      <dgm:t>
        <a:bodyPr/>
        <a:lstStyle/>
        <a:p>
          <a:endParaRPr lang="en-US"/>
        </a:p>
      </dgm:t>
    </dgm:pt>
    <dgm:pt modelId="{3681F9A6-2FCB-4D34-AAB1-676538501391}" type="sibTrans" cxnId="{92BBBADF-C337-48F6-B90D-2D5EF9E94CF3}">
      <dgm:prSet/>
      <dgm:spPr/>
      <dgm:t>
        <a:bodyPr/>
        <a:lstStyle/>
        <a:p>
          <a:endParaRPr lang="en-US"/>
        </a:p>
      </dgm:t>
    </dgm:pt>
    <dgm:pt modelId="{2595D36E-8E2E-4B67-A7E8-95F3F26882A2}">
      <dgm:prSet phldrT="[Text]"/>
      <dgm:spPr/>
      <dgm:t>
        <a:bodyPr/>
        <a:lstStyle/>
        <a:p>
          <a:endParaRPr lang="en-US"/>
        </a:p>
      </dgm:t>
    </dgm:pt>
    <dgm:pt modelId="{CFFC6A50-48C7-4FA8-90A1-24B2FBCF85BD}" type="parTrans" cxnId="{7CA8DF42-E40C-4EB1-B031-90259059802E}">
      <dgm:prSet/>
      <dgm:spPr/>
      <dgm:t>
        <a:bodyPr/>
        <a:lstStyle/>
        <a:p>
          <a:endParaRPr lang="en-US"/>
        </a:p>
      </dgm:t>
    </dgm:pt>
    <dgm:pt modelId="{E898E26D-9D4D-4836-ADFC-96ED5FBF9C24}" type="sibTrans" cxnId="{7CA8DF42-E40C-4EB1-B031-90259059802E}">
      <dgm:prSet/>
      <dgm:spPr/>
      <dgm:t>
        <a:bodyPr/>
        <a:lstStyle/>
        <a:p>
          <a:endParaRPr lang="en-US"/>
        </a:p>
      </dgm:t>
    </dgm:pt>
    <dgm:pt modelId="{4FAC45FD-B734-4790-8D33-BFE54793E483}" type="pres">
      <dgm:prSet presAssocID="{C0A5C63D-249F-4A36-91CB-C67A7C3D3074}" presName="arrowDiagram" presStyleCnt="0">
        <dgm:presLayoutVars>
          <dgm:chMax val="5"/>
          <dgm:dir/>
          <dgm:resizeHandles val="exact"/>
        </dgm:presLayoutVars>
      </dgm:prSet>
      <dgm:spPr/>
      <dgm:t>
        <a:bodyPr/>
        <a:lstStyle/>
        <a:p>
          <a:endParaRPr lang="en-US"/>
        </a:p>
      </dgm:t>
    </dgm:pt>
    <dgm:pt modelId="{78654705-E975-4F41-88A9-96BA23B5EB93}" type="pres">
      <dgm:prSet presAssocID="{C0A5C63D-249F-4A36-91CB-C67A7C3D3074}" presName="arrow" presStyleLbl="bgShp" presStyleIdx="0" presStyleCnt="1"/>
      <dgm:spPr/>
    </dgm:pt>
    <dgm:pt modelId="{38F60AEE-A4C0-4BCD-A140-AB83C22B8D03}" type="pres">
      <dgm:prSet presAssocID="{C0A5C63D-249F-4A36-91CB-C67A7C3D3074}" presName="arrowDiagram5" presStyleCnt="0"/>
      <dgm:spPr/>
    </dgm:pt>
    <dgm:pt modelId="{9B39923D-29F0-41C0-901C-9FA4B9978765}" type="pres">
      <dgm:prSet presAssocID="{B8AB84E6-512E-4D80-A860-1588767DB512}" presName="bullet5a" presStyleLbl="node1" presStyleIdx="0" presStyleCnt="5"/>
      <dgm:spPr>
        <a:solidFill>
          <a:schemeClr val="accent1"/>
        </a:solidFill>
      </dgm:spPr>
      <dgm:t>
        <a:bodyPr/>
        <a:lstStyle/>
        <a:p>
          <a:endParaRPr lang="en-US"/>
        </a:p>
      </dgm:t>
    </dgm:pt>
    <dgm:pt modelId="{C9BE5AE3-B74A-4171-A310-5D6412D9EC23}" type="pres">
      <dgm:prSet presAssocID="{B8AB84E6-512E-4D80-A860-1588767DB512}" presName="textBox5a" presStyleLbl="revTx" presStyleIdx="0" presStyleCnt="5">
        <dgm:presLayoutVars>
          <dgm:bulletEnabled val="1"/>
        </dgm:presLayoutVars>
      </dgm:prSet>
      <dgm:spPr/>
      <dgm:t>
        <a:bodyPr/>
        <a:lstStyle/>
        <a:p>
          <a:endParaRPr lang="en-US"/>
        </a:p>
      </dgm:t>
    </dgm:pt>
    <dgm:pt modelId="{08FDBB9D-6601-44DA-8EAB-9B856541D2C0}" type="pres">
      <dgm:prSet presAssocID="{0F0A1BA4-E5A7-47AF-95B4-95F9875F868E}" presName="bullet5b" presStyleLbl="node1" presStyleIdx="1" presStyleCnt="5"/>
      <dgm:spPr>
        <a:solidFill>
          <a:schemeClr val="accent1"/>
        </a:solidFill>
      </dgm:spPr>
      <dgm:t>
        <a:bodyPr/>
        <a:lstStyle/>
        <a:p>
          <a:endParaRPr lang="en-US"/>
        </a:p>
      </dgm:t>
    </dgm:pt>
    <dgm:pt modelId="{6BC8AD92-B059-40B4-993A-8E74792B2383}" type="pres">
      <dgm:prSet presAssocID="{0F0A1BA4-E5A7-47AF-95B4-95F9875F868E}" presName="textBox5b" presStyleLbl="revTx" presStyleIdx="1" presStyleCnt="5">
        <dgm:presLayoutVars>
          <dgm:bulletEnabled val="1"/>
        </dgm:presLayoutVars>
      </dgm:prSet>
      <dgm:spPr/>
      <dgm:t>
        <a:bodyPr/>
        <a:lstStyle/>
        <a:p>
          <a:endParaRPr lang="en-US"/>
        </a:p>
      </dgm:t>
    </dgm:pt>
    <dgm:pt modelId="{74FC47E6-A55D-47D8-9D3D-737AF8A7C175}" type="pres">
      <dgm:prSet presAssocID="{49F4829E-16CB-4920-B99C-70DB827FFC1F}" presName="bullet5c" presStyleLbl="node1" presStyleIdx="2" presStyleCnt="5"/>
      <dgm:spPr>
        <a:solidFill>
          <a:schemeClr val="accent1"/>
        </a:solidFill>
      </dgm:spPr>
      <dgm:t>
        <a:bodyPr/>
        <a:lstStyle/>
        <a:p>
          <a:endParaRPr lang="en-US"/>
        </a:p>
      </dgm:t>
    </dgm:pt>
    <dgm:pt modelId="{763BF493-924E-4A8D-9CEE-BA0EA2047AD9}" type="pres">
      <dgm:prSet presAssocID="{49F4829E-16CB-4920-B99C-70DB827FFC1F}" presName="textBox5c" presStyleLbl="revTx" presStyleIdx="2" presStyleCnt="5">
        <dgm:presLayoutVars>
          <dgm:bulletEnabled val="1"/>
        </dgm:presLayoutVars>
      </dgm:prSet>
      <dgm:spPr/>
      <dgm:t>
        <a:bodyPr/>
        <a:lstStyle/>
        <a:p>
          <a:endParaRPr lang="en-US"/>
        </a:p>
      </dgm:t>
    </dgm:pt>
    <dgm:pt modelId="{0BB6734C-1955-42A2-9BD0-F95EF94BE8AF}" type="pres">
      <dgm:prSet presAssocID="{C3F0E788-EF84-45D5-9A77-288840D5FB23}" presName="bullet5d" presStyleLbl="node1" presStyleIdx="3" presStyleCnt="5"/>
      <dgm:spPr>
        <a:solidFill>
          <a:schemeClr val="accent1"/>
        </a:solidFill>
      </dgm:spPr>
      <dgm:t>
        <a:bodyPr/>
        <a:lstStyle/>
        <a:p>
          <a:endParaRPr lang="en-US"/>
        </a:p>
      </dgm:t>
    </dgm:pt>
    <dgm:pt modelId="{10A4976F-CB1C-4E2E-8896-167DB66B6D79}" type="pres">
      <dgm:prSet presAssocID="{C3F0E788-EF84-45D5-9A77-288840D5FB23}" presName="textBox5d" presStyleLbl="revTx" presStyleIdx="3" presStyleCnt="5">
        <dgm:presLayoutVars>
          <dgm:bulletEnabled val="1"/>
        </dgm:presLayoutVars>
      </dgm:prSet>
      <dgm:spPr/>
      <dgm:t>
        <a:bodyPr/>
        <a:lstStyle/>
        <a:p>
          <a:endParaRPr lang="en-US"/>
        </a:p>
      </dgm:t>
    </dgm:pt>
    <dgm:pt modelId="{12D1F282-C9DC-4611-9EFA-F4E7B0E6FDC9}" type="pres">
      <dgm:prSet presAssocID="{978A6572-C2FC-4E22-9B57-ED33A798AFE8}" presName="bullet5e" presStyleLbl="node1" presStyleIdx="4" presStyleCnt="5"/>
      <dgm:spPr>
        <a:solidFill>
          <a:schemeClr val="accent1"/>
        </a:solidFill>
      </dgm:spPr>
      <dgm:t>
        <a:bodyPr/>
        <a:lstStyle/>
        <a:p>
          <a:endParaRPr lang="en-US"/>
        </a:p>
      </dgm:t>
    </dgm:pt>
    <dgm:pt modelId="{B9993A5F-B12B-498F-B7FA-9CB86CAC2EA8}" type="pres">
      <dgm:prSet presAssocID="{978A6572-C2FC-4E22-9B57-ED33A798AFE8}" presName="textBox5e" presStyleLbl="revTx" presStyleIdx="4" presStyleCnt="5">
        <dgm:presLayoutVars>
          <dgm:bulletEnabled val="1"/>
        </dgm:presLayoutVars>
      </dgm:prSet>
      <dgm:spPr/>
      <dgm:t>
        <a:bodyPr/>
        <a:lstStyle/>
        <a:p>
          <a:endParaRPr lang="en-US"/>
        </a:p>
      </dgm:t>
    </dgm:pt>
  </dgm:ptLst>
  <dgm:cxnLst>
    <dgm:cxn modelId="{9A320332-310D-4CB3-BF79-8ABB21392AD3}" srcId="{C0A5C63D-249F-4A36-91CB-C67A7C3D3074}" destId="{ECFCCC14-B5A8-4E96-BF3A-C82DDEE644BE}" srcOrd="6" destOrd="0" parTransId="{332DADA2-F693-4753-A3A3-BAC778EC262B}" sibTransId="{2CA08A8A-075F-45D6-BD5B-BA4876BDE39D}"/>
    <dgm:cxn modelId="{42CF6D06-E1E0-4B13-9F4A-755FB249CF51}" srcId="{C0A5C63D-249F-4A36-91CB-C67A7C3D3074}" destId="{49F4829E-16CB-4920-B99C-70DB827FFC1F}" srcOrd="2" destOrd="0" parTransId="{ADEFF0CA-2DE9-489B-88C2-9484B5E9088A}" sibTransId="{01023412-4065-45CB-AD15-5B0AAB1A3CD9}"/>
    <dgm:cxn modelId="{3DF757EC-E0FE-4C41-889F-F2DC53772041}" type="presOf" srcId="{978A6572-C2FC-4E22-9B57-ED33A798AFE8}" destId="{B9993A5F-B12B-498F-B7FA-9CB86CAC2EA8}" srcOrd="0" destOrd="0" presId="urn:microsoft.com/office/officeart/2005/8/layout/arrow2"/>
    <dgm:cxn modelId="{C68CD19B-B26C-47B9-8D2D-A88FB50E7F58}" srcId="{C0A5C63D-249F-4A36-91CB-C67A7C3D3074}" destId="{C3F0E788-EF84-45D5-9A77-288840D5FB23}" srcOrd="3" destOrd="0" parTransId="{8DE42C2E-F966-42FB-AC79-46A709110FED}" sibTransId="{BE0BD1EC-1206-4453-A165-4B2CCBE14D1D}"/>
    <dgm:cxn modelId="{90BF6C5C-D655-4C81-A6FD-3B9569560F22}" type="presOf" srcId="{C3F0E788-EF84-45D5-9A77-288840D5FB23}" destId="{10A4976F-CB1C-4E2E-8896-167DB66B6D79}" srcOrd="0" destOrd="0" presId="urn:microsoft.com/office/officeart/2005/8/layout/arrow2"/>
    <dgm:cxn modelId="{9A95C738-4647-4462-8676-2ABA530453B2}" srcId="{C0A5C63D-249F-4A36-91CB-C67A7C3D3074}" destId="{0F0A1BA4-E5A7-47AF-95B4-95F9875F868E}" srcOrd="1" destOrd="0" parTransId="{ED663B1A-61EB-4F3B-B94E-5980F2C13F99}" sibTransId="{3149EFC8-C761-4DF5-98D6-BC50E0A294F8}"/>
    <dgm:cxn modelId="{53F18310-74DC-41CB-9006-CF00F90BEEBB}" type="presOf" srcId="{B8AB84E6-512E-4D80-A860-1588767DB512}" destId="{C9BE5AE3-B74A-4171-A310-5D6412D9EC23}" srcOrd="0" destOrd="0" presId="urn:microsoft.com/office/officeart/2005/8/layout/arrow2"/>
    <dgm:cxn modelId="{9C7CFF46-236F-43BF-A771-EF2E11B003BD}" srcId="{C0A5C63D-249F-4A36-91CB-C67A7C3D3074}" destId="{B8AB84E6-512E-4D80-A860-1588767DB512}" srcOrd="0" destOrd="0" parTransId="{47A4E806-D79A-476A-865F-0D95585E233C}" sibTransId="{4D962019-25B6-43D5-BB6E-347CF0CEA542}"/>
    <dgm:cxn modelId="{5B12EDCC-978E-4335-A086-255F2BF26816}" srcId="{C0A5C63D-249F-4A36-91CB-C67A7C3D3074}" destId="{978A6572-C2FC-4E22-9B57-ED33A798AFE8}" srcOrd="4" destOrd="0" parTransId="{1FFFFD9A-5349-4EE6-BE8D-4084AEE10FD6}" sibTransId="{AF52EBF2-9167-407A-BA33-54B755F73269}"/>
    <dgm:cxn modelId="{4923AF2A-9B1F-4DD9-822E-57219506CCAC}" srcId="{C0A5C63D-249F-4A36-91CB-C67A7C3D3074}" destId="{1B811B45-9280-4E8C-908C-8BBDB9198741}" srcOrd="7" destOrd="0" parTransId="{7A386C09-F1FA-44DA-9C0D-ABD6A45815BF}" sibTransId="{9BF89C63-DEAE-4C72-B845-542184CEE71A}"/>
    <dgm:cxn modelId="{F561D961-42A0-4284-897C-12716CD641E3}" srcId="{C0A5C63D-249F-4A36-91CB-C67A7C3D3074}" destId="{6BBF0838-DD9F-4E8C-9D24-2D353DEC3DC1}" srcOrd="5" destOrd="0" parTransId="{D583B99D-2A56-4BEE-B1BE-3D657D3A7D7C}" sibTransId="{AFDD6398-7F53-45D5-8580-8112082F4472}"/>
    <dgm:cxn modelId="{4DD9AF53-B6D5-485E-91A4-CB009064B8AB}" type="presOf" srcId="{C0A5C63D-249F-4A36-91CB-C67A7C3D3074}" destId="{4FAC45FD-B734-4790-8D33-BFE54793E483}" srcOrd="0" destOrd="0" presId="urn:microsoft.com/office/officeart/2005/8/layout/arrow2"/>
    <dgm:cxn modelId="{78F2D134-2427-4911-AC05-DA16BFFC1C6E}" type="presOf" srcId="{0F0A1BA4-E5A7-47AF-95B4-95F9875F868E}" destId="{6BC8AD92-B059-40B4-993A-8E74792B2383}" srcOrd="0" destOrd="0" presId="urn:microsoft.com/office/officeart/2005/8/layout/arrow2"/>
    <dgm:cxn modelId="{7CA8DF42-E40C-4EB1-B031-90259059802E}" srcId="{C0A5C63D-249F-4A36-91CB-C67A7C3D3074}" destId="{2595D36E-8E2E-4B67-A7E8-95F3F26882A2}" srcOrd="8" destOrd="0" parTransId="{CFFC6A50-48C7-4FA8-90A1-24B2FBCF85BD}" sibTransId="{E898E26D-9D4D-4836-ADFC-96ED5FBF9C24}"/>
    <dgm:cxn modelId="{92BBBADF-C337-48F6-B90D-2D5EF9E94CF3}" srcId="{C0A5C63D-249F-4A36-91CB-C67A7C3D3074}" destId="{47DD9BCF-94F0-4A25-8404-400EA7CB363E}" srcOrd="9" destOrd="0" parTransId="{C099A16E-C417-4AA3-8E22-88E305C59D19}" sibTransId="{3681F9A6-2FCB-4D34-AAB1-676538501391}"/>
    <dgm:cxn modelId="{E53567E5-836E-49A1-BF86-C3CCF633742C}" type="presOf" srcId="{49F4829E-16CB-4920-B99C-70DB827FFC1F}" destId="{763BF493-924E-4A8D-9CEE-BA0EA2047AD9}" srcOrd="0" destOrd="0" presId="urn:microsoft.com/office/officeart/2005/8/layout/arrow2"/>
    <dgm:cxn modelId="{A9EE09CA-FBEF-4F60-BE37-7C5B92A367B6}" type="presParOf" srcId="{4FAC45FD-B734-4790-8D33-BFE54793E483}" destId="{78654705-E975-4F41-88A9-96BA23B5EB93}" srcOrd="0" destOrd="0" presId="urn:microsoft.com/office/officeart/2005/8/layout/arrow2"/>
    <dgm:cxn modelId="{05B713BD-1F36-4F48-BE18-DE7D2EE13443}" type="presParOf" srcId="{4FAC45FD-B734-4790-8D33-BFE54793E483}" destId="{38F60AEE-A4C0-4BCD-A140-AB83C22B8D03}" srcOrd="1" destOrd="0" presId="urn:microsoft.com/office/officeart/2005/8/layout/arrow2"/>
    <dgm:cxn modelId="{161F458F-2882-4290-B33C-BDAF5C6F4A7F}" type="presParOf" srcId="{38F60AEE-A4C0-4BCD-A140-AB83C22B8D03}" destId="{9B39923D-29F0-41C0-901C-9FA4B9978765}" srcOrd="0" destOrd="0" presId="urn:microsoft.com/office/officeart/2005/8/layout/arrow2"/>
    <dgm:cxn modelId="{E81CA625-56A2-4385-BE92-DF85463F5E74}" type="presParOf" srcId="{38F60AEE-A4C0-4BCD-A140-AB83C22B8D03}" destId="{C9BE5AE3-B74A-4171-A310-5D6412D9EC23}" srcOrd="1" destOrd="0" presId="urn:microsoft.com/office/officeart/2005/8/layout/arrow2"/>
    <dgm:cxn modelId="{C72B2E9C-3EDF-49F4-AEF6-2387F9C328CE}" type="presParOf" srcId="{38F60AEE-A4C0-4BCD-A140-AB83C22B8D03}" destId="{08FDBB9D-6601-44DA-8EAB-9B856541D2C0}" srcOrd="2" destOrd="0" presId="urn:microsoft.com/office/officeart/2005/8/layout/arrow2"/>
    <dgm:cxn modelId="{FBC31935-2985-4538-8D39-574B32A50CA2}" type="presParOf" srcId="{38F60AEE-A4C0-4BCD-A140-AB83C22B8D03}" destId="{6BC8AD92-B059-40B4-993A-8E74792B2383}" srcOrd="3" destOrd="0" presId="urn:microsoft.com/office/officeart/2005/8/layout/arrow2"/>
    <dgm:cxn modelId="{524912FC-6058-40BF-9C7A-8085D31B7C11}" type="presParOf" srcId="{38F60AEE-A4C0-4BCD-A140-AB83C22B8D03}" destId="{74FC47E6-A55D-47D8-9D3D-737AF8A7C175}" srcOrd="4" destOrd="0" presId="urn:microsoft.com/office/officeart/2005/8/layout/arrow2"/>
    <dgm:cxn modelId="{8D2242D7-1428-41E2-94C2-376130018F31}" type="presParOf" srcId="{38F60AEE-A4C0-4BCD-A140-AB83C22B8D03}" destId="{763BF493-924E-4A8D-9CEE-BA0EA2047AD9}" srcOrd="5" destOrd="0" presId="urn:microsoft.com/office/officeart/2005/8/layout/arrow2"/>
    <dgm:cxn modelId="{D8F9944B-F73B-46A8-81DA-F6AA6FAF4DF4}" type="presParOf" srcId="{38F60AEE-A4C0-4BCD-A140-AB83C22B8D03}" destId="{0BB6734C-1955-42A2-9BD0-F95EF94BE8AF}" srcOrd="6" destOrd="0" presId="urn:microsoft.com/office/officeart/2005/8/layout/arrow2"/>
    <dgm:cxn modelId="{5A1D6366-B792-449B-934F-82831E1B003F}" type="presParOf" srcId="{38F60AEE-A4C0-4BCD-A140-AB83C22B8D03}" destId="{10A4976F-CB1C-4E2E-8896-167DB66B6D79}" srcOrd="7" destOrd="0" presId="urn:microsoft.com/office/officeart/2005/8/layout/arrow2"/>
    <dgm:cxn modelId="{84A4C75A-173D-4B2D-9197-4A69AFC26DF1}" type="presParOf" srcId="{38F60AEE-A4C0-4BCD-A140-AB83C22B8D03}" destId="{12D1F282-C9DC-4611-9EFA-F4E7B0E6FDC9}" srcOrd="8" destOrd="0" presId="urn:microsoft.com/office/officeart/2005/8/layout/arrow2"/>
    <dgm:cxn modelId="{6F5D3073-C8BB-4838-9B9D-83417F3F60FD}" type="presParOf" srcId="{38F60AEE-A4C0-4BCD-A140-AB83C22B8D03}" destId="{B9993A5F-B12B-498F-B7FA-9CB86CAC2EA8}" srcOrd="9"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0A5C63D-249F-4A36-91CB-C67A7C3D307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0F0A1BA4-E5A7-47AF-95B4-95F9875F868E}">
      <dgm:prSet phldrT="[Text]"/>
      <dgm:spPr/>
      <dgm:t>
        <a:bodyPr/>
        <a:lstStyle/>
        <a:p>
          <a:r>
            <a:rPr lang="ro-RO" dirty="0">
              <a:hlinkClick xmlns:r="http://schemas.openxmlformats.org/officeDocument/2006/relationships" r:id="rId1" action="ppaction://hlinksldjump"/>
            </a:rPr>
            <a:t>SS</a:t>
          </a:r>
          <a:endParaRPr lang="en-US" dirty="0"/>
        </a:p>
      </dgm:t>
    </dgm:pt>
    <dgm:pt modelId="{ED663B1A-61EB-4F3B-B94E-5980F2C13F99}" type="parTrans" cxnId="{9A95C738-4647-4462-8676-2ABA530453B2}">
      <dgm:prSet/>
      <dgm:spPr/>
      <dgm:t>
        <a:bodyPr/>
        <a:lstStyle/>
        <a:p>
          <a:endParaRPr lang="en-US"/>
        </a:p>
      </dgm:t>
    </dgm:pt>
    <dgm:pt modelId="{3149EFC8-C761-4DF5-98D6-BC50E0A294F8}" type="sibTrans" cxnId="{9A95C738-4647-4462-8676-2ABA530453B2}">
      <dgm:prSet/>
      <dgm:spPr/>
      <dgm:t>
        <a:bodyPr/>
        <a:lstStyle/>
        <a:p>
          <a:endParaRPr lang="en-US"/>
        </a:p>
      </dgm:t>
    </dgm:pt>
    <dgm:pt modelId="{49F4829E-16CB-4920-B99C-70DB827FFC1F}">
      <dgm:prSet phldrT="[Text]"/>
      <dgm:spPr/>
      <dgm:t>
        <a:bodyPr/>
        <a:lstStyle/>
        <a:p>
          <a:r>
            <a:rPr lang="ro-RO" dirty="0">
              <a:hlinkClick xmlns:r="http://schemas.openxmlformats.org/officeDocument/2006/relationships" r:id="rId2" action="ppaction://hlinksldjump"/>
            </a:rPr>
            <a:t>ATR</a:t>
          </a:r>
          <a:endParaRPr lang="en-US" dirty="0"/>
        </a:p>
      </dgm:t>
    </dgm:pt>
    <dgm:pt modelId="{ADEFF0CA-2DE9-489B-88C2-9484B5E9088A}" type="parTrans" cxnId="{42CF6D06-E1E0-4B13-9F4A-755FB249CF51}">
      <dgm:prSet/>
      <dgm:spPr/>
      <dgm:t>
        <a:bodyPr/>
        <a:lstStyle/>
        <a:p>
          <a:endParaRPr lang="en-US"/>
        </a:p>
      </dgm:t>
    </dgm:pt>
    <dgm:pt modelId="{01023412-4065-45CB-AD15-5B0AAB1A3CD9}" type="sibTrans" cxnId="{42CF6D06-E1E0-4B13-9F4A-755FB249CF51}">
      <dgm:prSet/>
      <dgm:spPr/>
      <dgm:t>
        <a:bodyPr/>
        <a:lstStyle/>
        <a:p>
          <a:endParaRPr lang="en-US"/>
        </a:p>
      </dgm:t>
    </dgm:pt>
    <dgm:pt modelId="{C3F0E788-EF84-45D5-9A77-288840D5FB23}">
      <dgm:prSet phldrT="[Text]"/>
      <dgm:spPr/>
      <dgm:t>
        <a:bodyPr/>
        <a:lstStyle/>
        <a:p>
          <a:r>
            <a:rPr lang="ro-RO" dirty="0">
              <a:hlinkClick xmlns:r="http://schemas.openxmlformats.org/officeDocument/2006/relationships" r:id="rId3" action="ppaction://hlinksldjump"/>
            </a:rPr>
            <a:t>CR</a:t>
          </a:r>
          <a:endParaRPr lang="en-US" dirty="0"/>
        </a:p>
      </dgm:t>
    </dgm:pt>
    <dgm:pt modelId="{8DE42C2E-F966-42FB-AC79-46A709110FED}" type="parTrans" cxnId="{C68CD19B-B26C-47B9-8D2D-A88FB50E7F58}">
      <dgm:prSet/>
      <dgm:spPr/>
      <dgm:t>
        <a:bodyPr/>
        <a:lstStyle/>
        <a:p>
          <a:endParaRPr lang="en-US"/>
        </a:p>
      </dgm:t>
    </dgm:pt>
    <dgm:pt modelId="{BE0BD1EC-1206-4453-A165-4B2CCBE14D1D}" type="sibTrans" cxnId="{C68CD19B-B26C-47B9-8D2D-A88FB50E7F58}">
      <dgm:prSet/>
      <dgm:spPr/>
      <dgm:t>
        <a:bodyPr/>
        <a:lstStyle/>
        <a:p>
          <a:endParaRPr lang="en-US"/>
        </a:p>
      </dgm:t>
    </dgm:pt>
    <dgm:pt modelId="{978A6572-C2FC-4E22-9B57-ED33A798AFE8}">
      <dgm:prSet phldrT="[Text]"/>
      <dgm:spPr/>
      <dgm:t>
        <a:bodyPr/>
        <a:lstStyle/>
        <a:p>
          <a:r>
            <a:rPr lang="ro-RO" dirty="0" smtClean="0">
              <a:hlinkClick xmlns:r="http://schemas.openxmlformats.org/officeDocument/2006/relationships" r:id="rId4" action="ppaction://hlinksldjump"/>
            </a:rPr>
            <a:t>SolNPT</a:t>
          </a:r>
          <a:endParaRPr lang="en-US" dirty="0"/>
        </a:p>
      </dgm:t>
    </dgm:pt>
    <dgm:pt modelId="{1FFFFD9A-5349-4EE6-BE8D-4084AEE10FD6}" type="parTrans" cxnId="{5B12EDCC-978E-4335-A086-255F2BF26816}">
      <dgm:prSet/>
      <dgm:spPr/>
      <dgm:t>
        <a:bodyPr/>
        <a:lstStyle/>
        <a:p>
          <a:endParaRPr lang="en-US"/>
        </a:p>
      </dgm:t>
    </dgm:pt>
    <dgm:pt modelId="{AF52EBF2-9167-407A-BA33-54B755F73269}" type="sibTrans" cxnId="{5B12EDCC-978E-4335-A086-255F2BF26816}">
      <dgm:prSet/>
      <dgm:spPr/>
      <dgm:t>
        <a:bodyPr/>
        <a:lstStyle/>
        <a:p>
          <a:endParaRPr lang="en-US"/>
        </a:p>
      </dgm:t>
    </dgm:pt>
    <dgm:pt modelId="{6BBF0838-DD9F-4E8C-9D24-2D353DEC3DC1}">
      <dgm:prSet phldrT="[Text]"/>
      <dgm:spPr/>
      <dgm:t>
        <a:bodyPr/>
        <a:lstStyle/>
        <a:p>
          <a:r>
            <a:rPr lang="en-US" dirty="0">
              <a:hlinkClick xmlns:r="http://schemas.openxmlformats.org/officeDocument/2006/relationships" r:id="rId5" action="ppaction://hlinksldjump"/>
            </a:rPr>
            <a:t>NPT</a:t>
          </a:r>
          <a:endParaRPr lang="en-US" dirty="0"/>
        </a:p>
      </dgm:t>
    </dgm:pt>
    <dgm:pt modelId="{D583B99D-2A56-4BEE-B1BE-3D657D3A7D7C}" type="parTrans" cxnId="{F561D961-42A0-4284-897C-12716CD641E3}">
      <dgm:prSet/>
      <dgm:spPr/>
      <dgm:t>
        <a:bodyPr/>
        <a:lstStyle/>
        <a:p>
          <a:endParaRPr lang="en-US"/>
        </a:p>
      </dgm:t>
    </dgm:pt>
    <dgm:pt modelId="{AFDD6398-7F53-45D5-8580-8112082F4472}" type="sibTrans" cxnId="{F561D961-42A0-4284-897C-12716CD641E3}">
      <dgm:prSet/>
      <dgm:spPr/>
      <dgm:t>
        <a:bodyPr/>
        <a:lstStyle/>
        <a:p>
          <a:endParaRPr lang="en-US"/>
        </a:p>
      </dgm:t>
    </dgm:pt>
    <dgm:pt modelId="{1B811B45-9280-4E8C-908C-8BBDB9198741}">
      <dgm:prSet phldrT="[Text]"/>
      <dgm:spPr/>
      <dgm:t>
        <a:bodyPr/>
        <a:lstStyle/>
        <a:p>
          <a:endParaRPr lang="en-US"/>
        </a:p>
      </dgm:t>
    </dgm:pt>
    <dgm:pt modelId="{7A386C09-F1FA-44DA-9C0D-ABD6A45815BF}" type="parTrans" cxnId="{4923AF2A-9B1F-4DD9-822E-57219506CCAC}">
      <dgm:prSet/>
      <dgm:spPr/>
      <dgm:t>
        <a:bodyPr/>
        <a:lstStyle/>
        <a:p>
          <a:endParaRPr lang="en-US"/>
        </a:p>
      </dgm:t>
    </dgm:pt>
    <dgm:pt modelId="{9BF89C63-DEAE-4C72-B845-542184CEE71A}" type="sibTrans" cxnId="{4923AF2A-9B1F-4DD9-822E-57219506CCAC}">
      <dgm:prSet/>
      <dgm:spPr/>
      <dgm:t>
        <a:bodyPr/>
        <a:lstStyle/>
        <a:p>
          <a:endParaRPr lang="en-US"/>
        </a:p>
      </dgm:t>
    </dgm:pt>
    <dgm:pt modelId="{ECFCCC14-B5A8-4E96-BF3A-C82DDEE644BE}">
      <dgm:prSet phldrT="[Text]"/>
      <dgm:spPr/>
      <dgm:t>
        <a:bodyPr/>
        <a:lstStyle/>
        <a:p>
          <a:endParaRPr lang="en-US"/>
        </a:p>
      </dgm:t>
    </dgm:pt>
    <dgm:pt modelId="{332DADA2-F693-4753-A3A3-BAC778EC262B}" type="parTrans" cxnId="{9A320332-310D-4CB3-BF79-8ABB21392AD3}">
      <dgm:prSet/>
      <dgm:spPr/>
      <dgm:t>
        <a:bodyPr/>
        <a:lstStyle/>
        <a:p>
          <a:endParaRPr lang="en-US"/>
        </a:p>
      </dgm:t>
    </dgm:pt>
    <dgm:pt modelId="{2CA08A8A-075F-45D6-BD5B-BA4876BDE39D}" type="sibTrans" cxnId="{9A320332-310D-4CB3-BF79-8ABB21392AD3}">
      <dgm:prSet/>
      <dgm:spPr/>
      <dgm:t>
        <a:bodyPr/>
        <a:lstStyle/>
        <a:p>
          <a:endParaRPr lang="en-US"/>
        </a:p>
      </dgm:t>
    </dgm:pt>
    <dgm:pt modelId="{47DD9BCF-94F0-4A25-8404-400EA7CB363E}">
      <dgm:prSet phldrT="[Text]"/>
      <dgm:spPr/>
      <dgm:t>
        <a:bodyPr/>
        <a:lstStyle/>
        <a:p>
          <a:endParaRPr lang="en-US"/>
        </a:p>
      </dgm:t>
    </dgm:pt>
    <dgm:pt modelId="{C099A16E-C417-4AA3-8E22-88E305C59D19}" type="parTrans" cxnId="{92BBBADF-C337-48F6-B90D-2D5EF9E94CF3}">
      <dgm:prSet/>
      <dgm:spPr/>
      <dgm:t>
        <a:bodyPr/>
        <a:lstStyle/>
        <a:p>
          <a:endParaRPr lang="en-US"/>
        </a:p>
      </dgm:t>
    </dgm:pt>
    <dgm:pt modelId="{3681F9A6-2FCB-4D34-AAB1-676538501391}" type="sibTrans" cxnId="{92BBBADF-C337-48F6-B90D-2D5EF9E94CF3}">
      <dgm:prSet/>
      <dgm:spPr/>
      <dgm:t>
        <a:bodyPr/>
        <a:lstStyle/>
        <a:p>
          <a:endParaRPr lang="en-US"/>
        </a:p>
      </dgm:t>
    </dgm:pt>
    <dgm:pt modelId="{2595D36E-8E2E-4B67-A7E8-95F3F26882A2}">
      <dgm:prSet phldrT="[Text]"/>
      <dgm:spPr/>
      <dgm:t>
        <a:bodyPr/>
        <a:lstStyle/>
        <a:p>
          <a:endParaRPr lang="en-US"/>
        </a:p>
      </dgm:t>
    </dgm:pt>
    <dgm:pt modelId="{CFFC6A50-48C7-4FA8-90A1-24B2FBCF85BD}" type="parTrans" cxnId="{7CA8DF42-E40C-4EB1-B031-90259059802E}">
      <dgm:prSet/>
      <dgm:spPr/>
      <dgm:t>
        <a:bodyPr/>
        <a:lstStyle/>
        <a:p>
          <a:endParaRPr lang="en-US"/>
        </a:p>
      </dgm:t>
    </dgm:pt>
    <dgm:pt modelId="{E898E26D-9D4D-4836-ADFC-96ED5FBF9C24}" type="sibTrans" cxnId="{7CA8DF42-E40C-4EB1-B031-90259059802E}">
      <dgm:prSet/>
      <dgm:spPr/>
      <dgm:t>
        <a:bodyPr/>
        <a:lstStyle/>
        <a:p>
          <a:endParaRPr lang="en-US"/>
        </a:p>
      </dgm:t>
    </dgm:pt>
    <dgm:pt modelId="{4FAC45FD-B734-4790-8D33-BFE54793E483}" type="pres">
      <dgm:prSet presAssocID="{C0A5C63D-249F-4A36-91CB-C67A7C3D3074}" presName="arrowDiagram" presStyleCnt="0">
        <dgm:presLayoutVars>
          <dgm:chMax val="5"/>
          <dgm:dir/>
          <dgm:resizeHandles val="exact"/>
        </dgm:presLayoutVars>
      </dgm:prSet>
      <dgm:spPr/>
      <dgm:t>
        <a:bodyPr/>
        <a:lstStyle/>
        <a:p>
          <a:endParaRPr lang="en-US"/>
        </a:p>
      </dgm:t>
    </dgm:pt>
    <dgm:pt modelId="{78654705-E975-4F41-88A9-96BA23B5EB93}" type="pres">
      <dgm:prSet presAssocID="{C0A5C63D-249F-4A36-91CB-C67A7C3D3074}" presName="arrow" presStyleLbl="bgShp" presStyleIdx="0" presStyleCnt="1"/>
      <dgm:spPr/>
    </dgm:pt>
    <dgm:pt modelId="{38F60AEE-A4C0-4BCD-A140-AB83C22B8D03}" type="pres">
      <dgm:prSet presAssocID="{C0A5C63D-249F-4A36-91CB-C67A7C3D3074}" presName="arrowDiagram5" presStyleCnt="0"/>
      <dgm:spPr/>
    </dgm:pt>
    <dgm:pt modelId="{A342531C-2510-41F8-9650-CD21ED9B9289}" type="pres">
      <dgm:prSet presAssocID="{0F0A1BA4-E5A7-47AF-95B4-95F9875F868E}" presName="bullet5a" presStyleLbl="node1" presStyleIdx="0" presStyleCnt="5"/>
      <dgm:spPr/>
    </dgm:pt>
    <dgm:pt modelId="{2B5118C1-AF40-4F9F-B7D3-6CFD30583D3A}" type="pres">
      <dgm:prSet presAssocID="{0F0A1BA4-E5A7-47AF-95B4-95F9875F868E}" presName="textBox5a" presStyleLbl="revTx" presStyleIdx="0" presStyleCnt="5">
        <dgm:presLayoutVars>
          <dgm:bulletEnabled val="1"/>
        </dgm:presLayoutVars>
      </dgm:prSet>
      <dgm:spPr/>
      <dgm:t>
        <a:bodyPr/>
        <a:lstStyle/>
        <a:p>
          <a:endParaRPr lang="en-US"/>
        </a:p>
      </dgm:t>
    </dgm:pt>
    <dgm:pt modelId="{867F50CA-7F84-4471-8E2B-5221120A92BC}" type="pres">
      <dgm:prSet presAssocID="{49F4829E-16CB-4920-B99C-70DB827FFC1F}" presName="bullet5b" presStyleLbl="node1" presStyleIdx="1" presStyleCnt="5"/>
      <dgm:spPr/>
    </dgm:pt>
    <dgm:pt modelId="{AA312C89-4666-4AD8-B49D-93F560AF3D02}" type="pres">
      <dgm:prSet presAssocID="{49F4829E-16CB-4920-B99C-70DB827FFC1F}" presName="textBox5b" presStyleLbl="revTx" presStyleIdx="1" presStyleCnt="5">
        <dgm:presLayoutVars>
          <dgm:bulletEnabled val="1"/>
        </dgm:presLayoutVars>
      </dgm:prSet>
      <dgm:spPr/>
      <dgm:t>
        <a:bodyPr/>
        <a:lstStyle/>
        <a:p>
          <a:endParaRPr lang="en-US"/>
        </a:p>
      </dgm:t>
    </dgm:pt>
    <dgm:pt modelId="{A4E2945C-628B-45BA-8B40-E95293B3A0E4}" type="pres">
      <dgm:prSet presAssocID="{C3F0E788-EF84-45D5-9A77-288840D5FB23}" presName="bullet5c" presStyleLbl="node1" presStyleIdx="2" presStyleCnt="5"/>
      <dgm:spPr/>
    </dgm:pt>
    <dgm:pt modelId="{7BAA93DE-0CED-4F17-A91D-2DEA0EA3233F}" type="pres">
      <dgm:prSet presAssocID="{C3F0E788-EF84-45D5-9A77-288840D5FB23}" presName="textBox5c" presStyleLbl="revTx" presStyleIdx="2" presStyleCnt="5">
        <dgm:presLayoutVars>
          <dgm:bulletEnabled val="1"/>
        </dgm:presLayoutVars>
      </dgm:prSet>
      <dgm:spPr/>
      <dgm:t>
        <a:bodyPr/>
        <a:lstStyle/>
        <a:p>
          <a:endParaRPr lang="en-US"/>
        </a:p>
      </dgm:t>
    </dgm:pt>
    <dgm:pt modelId="{77DD45E6-5826-4A3B-AD3E-24B1382B1F2C}" type="pres">
      <dgm:prSet presAssocID="{978A6572-C2FC-4E22-9B57-ED33A798AFE8}" presName="bullet5d" presStyleLbl="node1" presStyleIdx="3" presStyleCnt="5"/>
      <dgm:spPr/>
    </dgm:pt>
    <dgm:pt modelId="{777D40FA-C6DC-47EA-A4D9-A305E09E1A21}" type="pres">
      <dgm:prSet presAssocID="{978A6572-C2FC-4E22-9B57-ED33A798AFE8}" presName="textBox5d" presStyleLbl="revTx" presStyleIdx="3" presStyleCnt="5">
        <dgm:presLayoutVars>
          <dgm:bulletEnabled val="1"/>
        </dgm:presLayoutVars>
      </dgm:prSet>
      <dgm:spPr/>
      <dgm:t>
        <a:bodyPr/>
        <a:lstStyle/>
        <a:p>
          <a:endParaRPr lang="en-US"/>
        </a:p>
      </dgm:t>
    </dgm:pt>
    <dgm:pt modelId="{44978652-6514-4D77-9DAC-443C8A8A17DD}" type="pres">
      <dgm:prSet presAssocID="{6BBF0838-DD9F-4E8C-9D24-2D353DEC3DC1}" presName="bullet5e" presStyleLbl="node1" presStyleIdx="4" presStyleCnt="5"/>
      <dgm:spPr/>
    </dgm:pt>
    <dgm:pt modelId="{126A8D47-DD2E-4FD4-A589-739DB703832B}" type="pres">
      <dgm:prSet presAssocID="{6BBF0838-DD9F-4E8C-9D24-2D353DEC3DC1}" presName="textBox5e" presStyleLbl="revTx" presStyleIdx="4" presStyleCnt="5">
        <dgm:presLayoutVars>
          <dgm:bulletEnabled val="1"/>
        </dgm:presLayoutVars>
      </dgm:prSet>
      <dgm:spPr/>
      <dgm:t>
        <a:bodyPr/>
        <a:lstStyle/>
        <a:p>
          <a:endParaRPr lang="en-US"/>
        </a:p>
      </dgm:t>
    </dgm:pt>
  </dgm:ptLst>
  <dgm:cxnLst>
    <dgm:cxn modelId="{9A320332-310D-4CB3-BF79-8ABB21392AD3}" srcId="{C0A5C63D-249F-4A36-91CB-C67A7C3D3074}" destId="{ECFCCC14-B5A8-4E96-BF3A-C82DDEE644BE}" srcOrd="5" destOrd="0" parTransId="{332DADA2-F693-4753-A3A3-BAC778EC262B}" sibTransId="{2CA08A8A-075F-45D6-BD5B-BA4876BDE39D}"/>
    <dgm:cxn modelId="{42CF6D06-E1E0-4B13-9F4A-755FB249CF51}" srcId="{C0A5C63D-249F-4A36-91CB-C67A7C3D3074}" destId="{49F4829E-16CB-4920-B99C-70DB827FFC1F}" srcOrd="1" destOrd="0" parTransId="{ADEFF0CA-2DE9-489B-88C2-9484B5E9088A}" sibTransId="{01023412-4065-45CB-AD15-5B0AAB1A3CD9}"/>
    <dgm:cxn modelId="{C68CD19B-B26C-47B9-8D2D-A88FB50E7F58}" srcId="{C0A5C63D-249F-4A36-91CB-C67A7C3D3074}" destId="{C3F0E788-EF84-45D5-9A77-288840D5FB23}" srcOrd="2" destOrd="0" parTransId="{8DE42C2E-F966-42FB-AC79-46A709110FED}" sibTransId="{BE0BD1EC-1206-4453-A165-4B2CCBE14D1D}"/>
    <dgm:cxn modelId="{E34B4A22-04E9-4C80-AF29-3574017610E8}" type="presOf" srcId="{49F4829E-16CB-4920-B99C-70DB827FFC1F}" destId="{AA312C89-4666-4AD8-B49D-93F560AF3D02}" srcOrd="0" destOrd="0" presId="urn:microsoft.com/office/officeart/2005/8/layout/arrow2"/>
    <dgm:cxn modelId="{9A95C738-4647-4462-8676-2ABA530453B2}" srcId="{C0A5C63D-249F-4A36-91CB-C67A7C3D3074}" destId="{0F0A1BA4-E5A7-47AF-95B4-95F9875F868E}" srcOrd="0" destOrd="0" parTransId="{ED663B1A-61EB-4F3B-B94E-5980F2C13F99}" sibTransId="{3149EFC8-C761-4DF5-98D6-BC50E0A294F8}"/>
    <dgm:cxn modelId="{095C3A88-29A6-42D4-86C9-C18979CA82C9}" type="presOf" srcId="{0F0A1BA4-E5A7-47AF-95B4-95F9875F868E}" destId="{2B5118C1-AF40-4F9F-B7D3-6CFD30583D3A}" srcOrd="0" destOrd="0" presId="urn:microsoft.com/office/officeart/2005/8/layout/arrow2"/>
    <dgm:cxn modelId="{F9B2EBB2-7FCA-465E-801D-B1273F7613D2}" type="presOf" srcId="{6BBF0838-DD9F-4E8C-9D24-2D353DEC3DC1}" destId="{126A8D47-DD2E-4FD4-A589-739DB703832B}" srcOrd="0" destOrd="0" presId="urn:microsoft.com/office/officeart/2005/8/layout/arrow2"/>
    <dgm:cxn modelId="{5B12EDCC-978E-4335-A086-255F2BF26816}" srcId="{C0A5C63D-249F-4A36-91CB-C67A7C3D3074}" destId="{978A6572-C2FC-4E22-9B57-ED33A798AFE8}" srcOrd="3" destOrd="0" parTransId="{1FFFFD9A-5349-4EE6-BE8D-4084AEE10FD6}" sibTransId="{AF52EBF2-9167-407A-BA33-54B755F73269}"/>
    <dgm:cxn modelId="{4923AF2A-9B1F-4DD9-822E-57219506CCAC}" srcId="{C0A5C63D-249F-4A36-91CB-C67A7C3D3074}" destId="{1B811B45-9280-4E8C-908C-8BBDB9198741}" srcOrd="6" destOrd="0" parTransId="{7A386C09-F1FA-44DA-9C0D-ABD6A45815BF}" sibTransId="{9BF89C63-DEAE-4C72-B845-542184CEE71A}"/>
    <dgm:cxn modelId="{C32CDA25-30D2-459E-8247-7A329B09013A}" type="presOf" srcId="{978A6572-C2FC-4E22-9B57-ED33A798AFE8}" destId="{777D40FA-C6DC-47EA-A4D9-A305E09E1A21}" srcOrd="0" destOrd="0" presId="urn:microsoft.com/office/officeart/2005/8/layout/arrow2"/>
    <dgm:cxn modelId="{F561D961-42A0-4284-897C-12716CD641E3}" srcId="{C0A5C63D-249F-4A36-91CB-C67A7C3D3074}" destId="{6BBF0838-DD9F-4E8C-9D24-2D353DEC3DC1}" srcOrd="4" destOrd="0" parTransId="{D583B99D-2A56-4BEE-B1BE-3D657D3A7D7C}" sibTransId="{AFDD6398-7F53-45D5-8580-8112082F4472}"/>
    <dgm:cxn modelId="{4DD9AF53-B6D5-485E-91A4-CB009064B8AB}" type="presOf" srcId="{C0A5C63D-249F-4A36-91CB-C67A7C3D3074}" destId="{4FAC45FD-B734-4790-8D33-BFE54793E483}" srcOrd="0" destOrd="0" presId="urn:microsoft.com/office/officeart/2005/8/layout/arrow2"/>
    <dgm:cxn modelId="{7CA8DF42-E40C-4EB1-B031-90259059802E}" srcId="{C0A5C63D-249F-4A36-91CB-C67A7C3D3074}" destId="{2595D36E-8E2E-4B67-A7E8-95F3F26882A2}" srcOrd="7" destOrd="0" parTransId="{CFFC6A50-48C7-4FA8-90A1-24B2FBCF85BD}" sibTransId="{E898E26D-9D4D-4836-ADFC-96ED5FBF9C24}"/>
    <dgm:cxn modelId="{C1E7B3EC-2A8D-48BC-9F3E-770880D84BCF}" type="presOf" srcId="{C3F0E788-EF84-45D5-9A77-288840D5FB23}" destId="{7BAA93DE-0CED-4F17-A91D-2DEA0EA3233F}" srcOrd="0" destOrd="0" presId="urn:microsoft.com/office/officeart/2005/8/layout/arrow2"/>
    <dgm:cxn modelId="{92BBBADF-C337-48F6-B90D-2D5EF9E94CF3}" srcId="{C0A5C63D-249F-4A36-91CB-C67A7C3D3074}" destId="{47DD9BCF-94F0-4A25-8404-400EA7CB363E}" srcOrd="8" destOrd="0" parTransId="{C099A16E-C417-4AA3-8E22-88E305C59D19}" sibTransId="{3681F9A6-2FCB-4D34-AAB1-676538501391}"/>
    <dgm:cxn modelId="{A9EE09CA-FBEF-4F60-BE37-7C5B92A367B6}" type="presParOf" srcId="{4FAC45FD-B734-4790-8D33-BFE54793E483}" destId="{78654705-E975-4F41-88A9-96BA23B5EB93}" srcOrd="0" destOrd="0" presId="urn:microsoft.com/office/officeart/2005/8/layout/arrow2"/>
    <dgm:cxn modelId="{05B713BD-1F36-4F48-BE18-DE7D2EE13443}" type="presParOf" srcId="{4FAC45FD-B734-4790-8D33-BFE54793E483}" destId="{38F60AEE-A4C0-4BCD-A140-AB83C22B8D03}" srcOrd="1" destOrd="0" presId="urn:microsoft.com/office/officeart/2005/8/layout/arrow2"/>
    <dgm:cxn modelId="{9045A3AE-7039-4D96-B77F-FF8E5A8F7CA7}" type="presParOf" srcId="{38F60AEE-A4C0-4BCD-A140-AB83C22B8D03}" destId="{A342531C-2510-41F8-9650-CD21ED9B9289}" srcOrd="0" destOrd="0" presId="urn:microsoft.com/office/officeart/2005/8/layout/arrow2"/>
    <dgm:cxn modelId="{589906A9-BA3B-4526-8724-ADCADB583961}" type="presParOf" srcId="{38F60AEE-A4C0-4BCD-A140-AB83C22B8D03}" destId="{2B5118C1-AF40-4F9F-B7D3-6CFD30583D3A}" srcOrd="1" destOrd="0" presId="urn:microsoft.com/office/officeart/2005/8/layout/arrow2"/>
    <dgm:cxn modelId="{8AB26792-8975-4E65-917D-5B987785532E}" type="presParOf" srcId="{38F60AEE-A4C0-4BCD-A140-AB83C22B8D03}" destId="{867F50CA-7F84-4471-8E2B-5221120A92BC}" srcOrd="2" destOrd="0" presId="urn:microsoft.com/office/officeart/2005/8/layout/arrow2"/>
    <dgm:cxn modelId="{F0A1CCE5-D651-41D2-BFDD-F46156774D66}" type="presParOf" srcId="{38F60AEE-A4C0-4BCD-A140-AB83C22B8D03}" destId="{AA312C89-4666-4AD8-B49D-93F560AF3D02}" srcOrd="3" destOrd="0" presId="urn:microsoft.com/office/officeart/2005/8/layout/arrow2"/>
    <dgm:cxn modelId="{730FEBA1-98BA-42C6-A777-5DD00553F215}" type="presParOf" srcId="{38F60AEE-A4C0-4BCD-A140-AB83C22B8D03}" destId="{A4E2945C-628B-45BA-8B40-E95293B3A0E4}" srcOrd="4" destOrd="0" presId="urn:microsoft.com/office/officeart/2005/8/layout/arrow2"/>
    <dgm:cxn modelId="{7FA05CB7-C709-4767-ADE2-45C7B112E073}" type="presParOf" srcId="{38F60AEE-A4C0-4BCD-A140-AB83C22B8D03}" destId="{7BAA93DE-0CED-4F17-A91D-2DEA0EA3233F}" srcOrd="5" destOrd="0" presId="urn:microsoft.com/office/officeart/2005/8/layout/arrow2"/>
    <dgm:cxn modelId="{73F22F87-9DA8-40FC-9D77-BA5468F84C04}" type="presParOf" srcId="{38F60AEE-A4C0-4BCD-A140-AB83C22B8D03}" destId="{77DD45E6-5826-4A3B-AD3E-24B1382B1F2C}" srcOrd="6" destOrd="0" presId="urn:microsoft.com/office/officeart/2005/8/layout/arrow2"/>
    <dgm:cxn modelId="{32FD9D27-F96B-4805-BFA5-6B1FED19CA99}" type="presParOf" srcId="{38F60AEE-A4C0-4BCD-A140-AB83C22B8D03}" destId="{777D40FA-C6DC-47EA-A4D9-A305E09E1A21}" srcOrd="7" destOrd="0" presId="urn:microsoft.com/office/officeart/2005/8/layout/arrow2"/>
    <dgm:cxn modelId="{49A2BE1B-0234-4075-A65C-04BFC5F8FE6B}" type="presParOf" srcId="{38F60AEE-A4C0-4BCD-A140-AB83C22B8D03}" destId="{44978652-6514-4D77-9DAC-443C8A8A17DD}" srcOrd="8" destOrd="0" presId="urn:microsoft.com/office/officeart/2005/8/layout/arrow2"/>
    <dgm:cxn modelId="{42BF08A5-CE0C-4AB7-8620-BD9BE4F000DF}" type="presParOf" srcId="{38F60AEE-A4C0-4BCD-A140-AB83C22B8D03}" destId="{126A8D47-DD2E-4FD4-A589-739DB703832B}" srcOrd="9"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0A5C63D-249F-4A36-91CB-C67A7C3D307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0F0A1BA4-E5A7-47AF-95B4-95F9875F868E}">
      <dgm:prSet phldrT="[Text]"/>
      <dgm:spPr/>
      <dgm:t>
        <a:bodyPr/>
        <a:lstStyle/>
        <a:p>
          <a:r>
            <a:rPr lang="ro-RO" dirty="0">
              <a:hlinkClick xmlns:r="http://schemas.openxmlformats.org/officeDocument/2006/relationships" r:id="rId1" action="ppaction://hlinksldjump"/>
            </a:rPr>
            <a:t>SS</a:t>
          </a:r>
          <a:endParaRPr lang="en-US" dirty="0"/>
        </a:p>
      </dgm:t>
    </dgm:pt>
    <dgm:pt modelId="{ED663B1A-61EB-4F3B-B94E-5980F2C13F99}" type="parTrans" cxnId="{9A95C738-4647-4462-8676-2ABA530453B2}">
      <dgm:prSet/>
      <dgm:spPr/>
      <dgm:t>
        <a:bodyPr/>
        <a:lstStyle/>
        <a:p>
          <a:endParaRPr lang="en-US"/>
        </a:p>
      </dgm:t>
    </dgm:pt>
    <dgm:pt modelId="{3149EFC8-C761-4DF5-98D6-BC50E0A294F8}" type="sibTrans" cxnId="{9A95C738-4647-4462-8676-2ABA530453B2}">
      <dgm:prSet/>
      <dgm:spPr/>
      <dgm:t>
        <a:bodyPr/>
        <a:lstStyle/>
        <a:p>
          <a:endParaRPr lang="en-US"/>
        </a:p>
      </dgm:t>
    </dgm:pt>
    <dgm:pt modelId="{49F4829E-16CB-4920-B99C-70DB827FFC1F}">
      <dgm:prSet phldrT="[Text]"/>
      <dgm:spPr/>
      <dgm:t>
        <a:bodyPr/>
        <a:lstStyle/>
        <a:p>
          <a:r>
            <a:rPr lang="ro-RO" dirty="0">
              <a:hlinkClick xmlns:r="http://schemas.openxmlformats.org/officeDocument/2006/relationships" r:id="rId2" action="ppaction://hlinksldjump"/>
            </a:rPr>
            <a:t>ATR</a:t>
          </a:r>
          <a:endParaRPr lang="en-US" dirty="0"/>
        </a:p>
      </dgm:t>
    </dgm:pt>
    <dgm:pt modelId="{ADEFF0CA-2DE9-489B-88C2-9484B5E9088A}" type="parTrans" cxnId="{42CF6D06-E1E0-4B13-9F4A-755FB249CF51}">
      <dgm:prSet/>
      <dgm:spPr/>
      <dgm:t>
        <a:bodyPr/>
        <a:lstStyle/>
        <a:p>
          <a:endParaRPr lang="en-US"/>
        </a:p>
      </dgm:t>
    </dgm:pt>
    <dgm:pt modelId="{01023412-4065-45CB-AD15-5B0AAB1A3CD9}" type="sibTrans" cxnId="{42CF6D06-E1E0-4B13-9F4A-755FB249CF51}">
      <dgm:prSet/>
      <dgm:spPr/>
      <dgm:t>
        <a:bodyPr/>
        <a:lstStyle/>
        <a:p>
          <a:endParaRPr lang="en-US"/>
        </a:p>
      </dgm:t>
    </dgm:pt>
    <dgm:pt modelId="{C3F0E788-EF84-45D5-9A77-288840D5FB23}">
      <dgm:prSet phldrT="[Text]"/>
      <dgm:spPr/>
      <dgm:t>
        <a:bodyPr/>
        <a:lstStyle/>
        <a:p>
          <a:r>
            <a:rPr lang="ro-RO" dirty="0">
              <a:hlinkClick xmlns:r="http://schemas.openxmlformats.org/officeDocument/2006/relationships" r:id="rId3" action="ppaction://hlinksldjump"/>
            </a:rPr>
            <a:t>CR</a:t>
          </a:r>
          <a:endParaRPr lang="en-US" dirty="0"/>
        </a:p>
      </dgm:t>
    </dgm:pt>
    <dgm:pt modelId="{8DE42C2E-F966-42FB-AC79-46A709110FED}" type="parTrans" cxnId="{C68CD19B-B26C-47B9-8D2D-A88FB50E7F58}">
      <dgm:prSet/>
      <dgm:spPr/>
      <dgm:t>
        <a:bodyPr/>
        <a:lstStyle/>
        <a:p>
          <a:endParaRPr lang="en-US"/>
        </a:p>
      </dgm:t>
    </dgm:pt>
    <dgm:pt modelId="{BE0BD1EC-1206-4453-A165-4B2CCBE14D1D}" type="sibTrans" cxnId="{C68CD19B-B26C-47B9-8D2D-A88FB50E7F58}">
      <dgm:prSet/>
      <dgm:spPr/>
      <dgm:t>
        <a:bodyPr/>
        <a:lstStyle/>
        <a:p>
          <a:endParaRPr lang="en-US"/>
        </a:p>
      </dgm:t>
    </dgm:pt>
    <dgm:pt modelId="{978A6572-C2FC-4E22-9B57-ED33A798AFE8}">
      <dgm:prSet phldrT="[Text]"/>
      <dgm:spPr/>
      <dgm:t>
        <a:bodyPr/>
        <a:lstStyle/>
        <a:p>
          <a:r>
            <a:rPr lang="ro-RO" dirty="0" smtClean="0">
              <a:hlinkClick xmlns:r="http://schemas.openxmlformats.org/officeDocument/2006/relationships" r:id="rId4" action="ppaction://hlinksldjump"/>
            </a:rPr>
            <a:t>SolNPT</a:t>
          </a:r>
          <a:endParaRPr lang="en-US" dirty="0"/>
        </a:p>
      </dgm:t>
    </dgm:pt>
    <dgm:pt modelId="{1FFFFD9A-5349-4EE6-BE8D-4084AEE10FD6}" type="parTrans" cxnId="{5B12EDCC-978E-4335-A086-255F2BF26816}">
      <dgm:prSet/>
      <dgm:spPr/>
      <dgm:t>
        <a:bodyPr/>
        <a:lstStyle/>
        <a:p>
          <a:endParaRPr lang="en-US"/>
        </a:p>
      </dgm:t>
    </dgm:pt>
    <dgm:pt modelId="{AF52EBF2-9167-407A-BA33-54B755F73269}" type="sibTrans" cxnId="{5B12EDCC-978E-4335-A086-255F2BF26816}">
      <dgm:prSet/>
      <dgm:spPr/>
      <dgm:t>
        <a:bodyPr/>
        <a:lstStyle/>
        <a:p>
          <a:endParaRPr lang="en-US"/>
        </a:p>
      </dgm:t>
    </dgm:pt>
    <dgm:pt modelId="{6BBF0838-DD9F-4E8C-9D24-2D353DEC3DC1}">
      <dgm:prSet phldrT="[Text]"/>
      <dgm:spPr/>
      <dgm:t>
        <a:bodyPr/>
        <a:lstStyle/>
        <a:p>
          <a:r>
            <a:rPr lang="en-US" dirty="0">
              <a:hlinkClick xmlns:r="http://schemas.openxmlformats.org/officeDocument/2006/relationships" r:id="rId5" action="ppaction://hlinksldjump"/>
            </a:rPr>
            <a:t>NPT</a:t>
          </a:r>
          <a:endParaRPr lang="en-US" dirty="0"/>
        </a:p>
      </dgm:t>
    </dgm:pt>
    <dgm:pt modelId="{D583B99D-2A56-4BEE-B1BE-3D657D3A7D7C}" type="parTrans" cxnId="{F561D961-42A0-4284-897C-12716CD641E3}">
      <dgm:prSet/>
      <dgm:spPr/>
      <dgm:t>
        <a:bodyPr/>
        <a:lstStyle/>
        <a:p>
          <a:endParaRPr lang="en-US"/>
        </a:p>
      </dgm:t>
    </dgm:pt>
    <dgm:pt modelId="{AFDD6398-7F53-45D5-8580-8112082F4472}" type="sibTrans" cxnId="{F561D961-42A0-4284-897C-12716CD641E3}">
      <dgm:prSet/>
      <dgm:spPr/>
      <dgm:t>
        <a:bodyPr/>
        <a:lstStyle/>
        <a:p>
          <a:endParaRPr lang="en-US"/>
        </a:p>
      </dgm:t>
    </dgm:pt>
    <dgm:pt modelId="{1B811B45-9280-4E8C-908C-8BBDB9198741}">
      <dgm:prSet phldrT="[Text]"/>
      <dgm:spPr/>
      <dgm:t>
        <a:bodyPr/>
        <a:lstStyle/>
        <a:p>
          <a:endParaRPr lang="en-US"/>
        </a:p>
      </dgm:t>
    </dgm:pt>
    <dgm:pt modelId="{7A386C09-F1FA-44DA-9C0D-ABD6A45815BF}" type="parTrans" cxnId="{4923AF2A-9B1F-4DD9-822E-57219506CCAC}">
      <dgm:prSet/>
      <dgm:spPr/>
      <dgm:t>
        <a:bodyPr/>
        <a:lstStyle/>
        <a:p>
          <a:endParaRPr lang="en-US"/>
        </a:p>
      </dgm:t>
    </dgm:pt>
    <dgm:pt modelId="{9BF89C63-DEAE-4C72-B845-542184CEE71A}" type="sibTrans" cxnId="{4923AF2A-9B1F-4DD9-822E-57219506CCAC}">
      <dgm:prSet/>
      <dgm:spPr/>
      <dgm:t>
        <a:bodyPr/>
        <a:lstStyle/>
        <a:p>
          <a:endParaRPr lang="en-US"/>
        </a:p>
      </dgm:t>
    </dgm:pt>
    <dgm:pt modelId="{ECFCCC14-B5A8-4E96-BF3A-C82DDEE644BE}">
      <dgm:prSet phldrT="[Text]"/>
      <dgm:spPr/>
      <dgm:t>
        <a:bodyPr/>
        <a:lstStyle/>
        <a:p>
          <a:endParaRPr lang="en-US"/>
        </a:p>
      </dgm:t>
    </dgm:pt>
    <dgm:pt modelId="{332DADA2-F693-4753-A3A3-BAC778EC262B}" type="parTrans" cxnId="{9A320332-310D-4CB3-BF79-8ABB21392AD3}">
      <dgm:prSet/>
      <dgm:spPr/>
      <dgm:t>
        <a:bodyPr/>
        <a:lstStyle/>
        <a:p>
          <a:endParaRPr lang="en-US"/>
        </a:p>
      </dgm:t>
    </dgm:pt>
    <dgm:pt modelId="{2CA08A8A-075F-45D6-BD5B-BA4876BDE39D}" type="sibTrans" cxnId="{9A320332-310D-4CB3-BF79-8ABB21392AD3}">
      <dgm:prSet/>
      <dgm:spPr/>
      <dgm:t>
        <a:bodyPr/>
        <a:lstStyle/>
        <a:p>
          <a:endParaRPr lang="en-US"/>
        </a:p>
      </dgm:t>
    </dgm:pt>
    <dgm:pt modelId="{47DD9BCF-94F0-4A25-8404-400EA7CB363E}">
      <dgm:prSet phldrT="[Text]"/>
      <dgm:spPr/>
      <dgm:t>
        <a:bodyPr/>
        <a:lstStyle/>
        <a:p>
          <a:endParaRPr lang="en-US"/>
        </a:p>
      </dgm:t>
    </dgm:pt>
    <dgm:pt modelId="{C099A16E-C417-4AA3-8E22-88E305C59D19}" type="parTrans" cxnId="{92BBBADF-C337-48F6-B90D-2D5EF9E94CF3}">
      <dgm:prSet/>
      <dgm:spPr/>
      <dgm:t>
        <a:bodyPr/>
        <a:lstStyle/>
        <a:p>
          <a:endParaRPr lang="en-US"/>
        </a:p>
      </dgm:t>
    </dgm:pt>
    <dgm:pt modelId="{3681F9A6-2FCB-4D34-AAB1-676538501391}" type="sibTrans" cxnId="{92BBBADF-C337-48F6-B90D-2D5EF9E94CF3}">
      <dgm:prSet/>
      <dgm:spPr/>
      <dgm:t>
        <a:bodyPr/>
        <a:lstStyle/>
        <a:p>
          <a:endParaRPr lang="en-US"/>
        </a:p>
      </dgm:t>
    </dgm:pt>
    <dgm:pt modelId="{2595D36E-8E2E-4B67-A7E8-95F3F26882A2}">
      <dgm:prSet phldrT="[Text]"/>
      <dgm:spPr/>
      <dgm:t>
        <a:bodyPr/>
        <a:lstStyle/>
        <a:p>
          <a:endParaRPr lang="en-US"/>
        </a:p>
      </dgm:t>
    </dgm:pt>
    <dgm:pt modelId="{CFFC6A50-48C7-4FA8-90A1-24B2FBCF85BD}" type="parTrans" cxnId="{7CA8DF42-E40C-4EB1-B031-90259059802E}">
      <dgm:prSet/>
      <dgm:spPr/>
      <dgm:t>
        <a:bodyPr/>
        <a:lstStyle/>
        <a:p>
          <a:endParaRPr lang="en-US"/>
        </a:p>
      </dgm:t>
    </dgm:pt>
    <dgm:pt modelId="{E898E26D-9D4D-4836-ADFC-96ED5FBF9C24}" type="sibTrans" cxnId="{7CA8DF42-E40C-4EB1-B031-90259059802E}">
      <dgm:prSet/>
      <dgm:spPr/>
      <dgm:t>
        <a:bodyPr/>
        <a:lstStyle/>
        <a:p>
          <a:endParaRPr lang="en-US"/>
        </a:p>
      </dgm:t>
    </dgm:pt>
    <dgm:pt modelId="{4FAC45FD-B734-4790-8D33-BFE54793E483}" type="pres">
      <dgm:prSet presAssocID="{C0A5C63D-249F-4A36-91CB-C67A7C3D3074}" presName="arrowDiagram" presStyleCnt="0">
        <dgm:presLayoutVars>
          <dgm:chMax val="5"/>
          <dgm:dir/>
          <dgm:resizeHandles val="exact"/>
        </dgm:presLayoutVars>
      </dgm:prSet>
      <dgm:spPr/>
      <dgm:t>
        <a:bodyPr/>
        <a:lstStyle/>
        <a:p>
          <a:endParaRPr lang="en-US"/>
        </a:p>
      </dgm:t>
    </dgm:pt>
    <dgm:pt modelId="{78654705-E975-4F41-88A9-96BA23B5EB93}" type="pres">
      <dgm:prSet presAssocID="{C0A5C63D-249F-4A36-91CB-C67A7C3D3074}" presName="arrow" presStyleLbl="bgShp" presStyleIdx="0" presStyleCnt="1"/>
      <dgm:spPr/>
    </dgm:pt>
    <dgm:pt modelId="{38F60AEE-A4C0-4BCD-A140-AB83C22B8D03}" type="pres">
      <dgm:prSet presAssocID="{C0A5C63D-249F-4A36-91CB-C67A7C3D3074}" presName="arrowDiagram5" presStyleCnt="0"/>
      <dgm:spPr/>
    </dgm:pt>
    <dgm:pt modelId="{A342531C-2510-41F8-9650-CD21ED9B9289}" type="pres">
      <dgm:prSet presAssocID="{0F0A1BA4-E5A7-47AF-95B4-95F9875F868E}" presName="bullet5a" presStyleLbl="node1" presStyleIdx="0" presStyleCnt="5"/>
      <dgm:spPr/>
    </dgm:pt>
    <dgm:pt modelId="{2B5118C1-AF40-4F9F-B7D3-6CFD30583D3A}" type="pres">
      <dgm:prSet presAssocID="{0F0A1BA4-E5A7-47AF-95B4-95F9875F868E}" presName="textBox5a" presStyleLbl="revTx" presStyleIdx="0" presStyleCnt="5">
        <dgm:presLayoutVars>
          <dgm:bulletEnabled val="1"/>
        </dgm:presLayoutVars>
      </dgm:prSet>
      <dgm:spPr/>
      <dgm:t>
        <a:bodyPr/>
        <a:lstStyle/>
        <a:p>
          <a:endParaRPr lang="en-US"/>
        </a:p>
      </dgm:t>
    </dgm:pt>
    <dgm:pt modelId="{867F50CA-7F84-4471-8E2B-5221120A92BC}" type="pres">
      <dgm:prSet presAssocID="{49F4829E-16CB-4920-B99C-70DB827FFC1F}" presName="bullet5b" presStyleLbl="node1" presStyleIdx="1" presStyleCnt="5"/>
      <dgm:spPr/>
    </dgm:pt>
    <dgm:pt modelId="{AA312C89-4666-4AD8-B49D-93F560AF3D02}" type="pres">
      <dgm:prSet presAssocID="{49F4829E-16CB-4920-B99C-70DB827FFC1F}" presName="textBox5b" presStyleLbl="revTx" presStyleIdx="1" presStyleCnt="5">
        <dgm:presLayoutVars>
          <dgm:bulletEnabled val="1"/>
        </dgm:presLayoutVars>
      </dgm:prSet>
      <dgm:spPr/>
      <dgm:t>
        <a:bodyPr/>
        <a:lstStyle/>
        <a:p>
          <a:endParaRPr lang="en-US"/>
        </a:p>
      </dgm:t>
    </dgm:pt>
    <dgm:pt modelId="{A4E2945C-628B-45BA-8B40-E95293B3A0E4}" type="pres">
      <dgm:prSet presAssocID="{C3F0E788-EF84-45D5-9A77-288840D5FB23}" presName="bullet5c" presStyleLbl="node1" presStyleIdx="2" presStyleCnt="5"/>
      <dgm:spPr/>
    </dgm:pt>
    <dgm:pt modelId="{7BAA93DE-0CED-4F17-A91D-2DEA0EA3233F}" type="pres">
      <dgm:prSet presAssocID="{C3F0E788-EF84-45D5-9A77-288840D5FB23}" presName="textBox5c" presStyleLbl="revTx" presStyleIdx="2" presStyleCnt="5">
        <dgm:presLayoutVars>
          <dgm:bulletEnabled val="1"/>
        </dgm:presLayoutVars>
      </dgm:prSet>
      <dgm:spPr/>
      <dgm:t>
        <a:bodyPr/>
        <a:lstStyle/>
        <a:p>
          <a:endParaRPr lang="en-US"/>
        </a:p>
      </dgm:t>
    </dgm:pt>
    <dgm:pt modelId="{77DD45E6-5826-4A3B-AD3E-24B1382B1F2C}" type="pres">
      <dgm:prSet presAssocID="{978A6572-C2FC-4E22-9B57-ED33A798AFE8}" presName="bullet5d" presStyleLbl="node1" presStyleIdx="3" presStyleCnt="5"/>
      <dgm:spPr/>
    </dgm:pt>
    <dgm:pt modelId="{777D40FA-C6DC-47EA-A4D9-A305E09E1A21}" type="pres">
      <dgm:prSet presAssocID="{978A6572-C2FC-4E22-9B57-ED33A798AFE8}" presName="textBox5d" presStyleLbl="revTx" presStyleIdx="3" presStyleCnt="5">
        <dgm:presLayoutVars>
          <dgm:bulletEnabled val="1"/>
        </dgm:presLayoutVars>
      </dgm:prSet>
      <dgm:spPr/>
      <dgm:t>
        <a:bodyPr/>
        <a:lstStyle/>
        <a:p>
          <a:endParaRPr lang="en-US"/>
        </a:p>
      </dgm:t>
    </dgm:pt>
    <dgm:pt modelId="{44978652-6514-4D77-9DAC-443C8A8A17DD}" type="pres">
      <dgm:prSet presAssocID="{6BBF0838-DD9F-4E8C-9D24-2D353DEC3DC1}" presName="bullet5e" presStyleLbl="node1" presStyleIdx="4" presStyleCnt="5"/>
      <dgm:spPr/>
    </dgm:pt>
    <dgm:pt modelId="{126A8D47-DD2E-4FD4-A589-739DB703832B}" type="pres">
      <dgm:prSet presAssocID="{6BBF0838-DD9F-4E8C-9D24-2D353DEC3DC1}" presName="textBox5e" presStyleLbl="revTx" presStyleIdx="4" presStyleCnt="5">
        <dgm:presLayoutVars>
          <dgm:bulletEnabled val="1"/>
        </dgm:presLayoutVars>
      </dgm:prSet>
      <dgm:spPr/>
      <dgm:t>
        <a:bodyPr/>
        <a:lstStyle/>
        <a:p>
          <a:endParaRPr lang="en-US"/>
        </a:p>
      </dgm:t>
    </dgm:pt>
  </dgm:ptLst>
  <dgm:cxnLst>
    <dgm:cxn modelId="{9A320332-310D-4CB3-BF79-8ABB21392AD3}" srcId="{C0A5C63D-249F-4A36-91CB-C67A7C3D3074}" destId="{ECFCCC14-B5A8-4E96-BF3A-C82DDEE644BE}" srcOrd="5" destOrd="0" parTransId="{332DADA2-F693-4753-A3A3-BAC778EC262B}" sibTransId="{2CA08A8A-075F-45D6-BD5B-BA4876BDE39D}"/>
    <dgm:cxn modelId="{42CF6D06-E1E0-4B13-9F4A-755FB249CF51}" srcId="{C0A5C63D-249F-4A36-91CB-C67A7C3D3074}" destId="{49F4829E-16CB-4920-B99C-70DB827FFC1F}" srcOrd="1" destOrd="0" parTransId="{ADEFF0CA-2DE9-489B-88C2-9484B5E9088A}" sibTransId="{01023412-4065-45CB-AD15-5B0AAB1A3CD9}"/>
    <dgm:cxn modelId="{C68CD19B-B26C-47B9-8D2D-A88FB50E7F58}" srcId="{C0A5C63D-249F-4A36-91CB-C67A7C3D3074}" destId="{C3F0E788-EF84-45D5-9A77-288840D5FB23}" srcOrd="2" destOrd="0" parTransId="{8DE42C2E-F966-42FB-AC79-46A709110FED}" sibTransId="{BE0BD1EC-1206-4453-A165-4B2CCBE14D1D}"/>
    <dgm:cxn modelId="{E34B4A22-04E9-4C80-AF29-3574017610E8}" type="presOf" srcId="{49F4829E-16CB-4920-B99C-70DB827FFC1F}" destId="{AA312C89-4666-4AD8-B49D-93F560AF3D02}" srcOrd="0" destOrd="0" presId="urn:microsoft.com/office/officeart/2005/8/layout/arrow2"/>
    <dgm:cxn modelId="{9A95C738-4647-4462-8676-2ABA530453B2}" srcId="{C0A5C63D-249F-4A36-91CB-C67A7C3D3074}" destId="{0F0A1BA4-E5A7-47AF-95B4-95F9875F868E}" srcOrd="0" destOrd="0" parTransId="{ED663B1A-61EB-4F3B-B94E-5980F2C13F99}" sibTransId="{3149EFC8-C761-4DF5-98D6-BC50E0A294F8}"/>
    <dgm:cxn modelId="{095C3A88-29A6-42D4-86C9-C18979CA82C9}" type="presOf" srcId="{0F0A1BA4-E5A7-47AF-95B4-95F9875F868E}" destId="{2B5118C1-AF40-4F9F-B7D3-6CFD30583D3A}" srcOrd="0" destOrd="0" presId="urn:microsoft.com/office/officeart/2005/8/layout/arrow2"/>
    <dgm:cxn modelId="{F9B2EBB2-7FCA-465E-801D-B1273F7613D2}" type="presOf" srcId="{6BBF0838-DD9F-4E8C-9D24-2D353DEC3DC1}" destId="{126A8D47-DD2E-4FD4-A589-739DB703832B}" srcOrd="0" destOrd="0" presId="urn:microsoft.com/office/officeart/2005/8/layout/arrow2"/>
    <dgm:cxn modelId="{5B12EDCC-978E-4335-A086-255F2BF26816}" srcId="{C0A5C63D-249F-4A36-91CB-C67A7C3D3074}" destId="{978A6572-C2FC-4E22-9B57-ED33A798AFE8}" srcOrd="3" destOrd="0" parTransId="{1FFFFD9A-5349-4EE6-BE8D-4084AEE10FD6}" sibTransId="{AF52EBF2-9167-407A-BA33-54B755F73269}"/>
    <dgm:cxn modelId="{4923AF2A-9B1F-4DD9-822E-57219506CCAC}" srcId="{C0A5C63D-249F-4A36-91CB-C67A7C3D3074}" destId="{1B811B45-9280-4E8C-908C-8BBDB9198741}" srcOrd="6" destOrd="0" parTransId="{7A386C09-F1FA-44DA-9C0D-ABD6A45815BF}" sibTransId="{9BF89C63-DEAE-4C72-B845-542184CEE71A}"/>
    <dgm:cxn modelId="{C32CDA25-30D2-459E-8247-7A329B09013A}" type="presOf" srcId="{978A6572-C2FC-4E22-9B57-ED33A798AFE8}" destId="{777D40FA-C6DC-47EA-A4D9-A305E09E1A21}" srcOrd="0" destOrd="0" presId="urn:microsoft.com/office/officeart/2005/8/layout/arrow2"/>
    <dgm:cxn modelId="{F561D961-42A0-4284-897C-12716CD641E3}" srcId="{C0A5C63D-249F-4A36-91CB-C67A7C3D3074}" destId="{6BBF0838-DD9F-4E8C-9D24-2D353DEC3DC1}" srcOrd="4" destOrd="0" parTransId="{D583B99D-2A56-4BEE-B1BE-3D657D3A7D7C}" sibTransId="{AFDD6398-7F53-45D5-8580-8112082F4472}"/>
    <dgm:cxn modelId="{4DD9AF53-B6D5-485E-91A4-CB009064B8AB}" type="presOf" srcId="{C0A5C63D-249F-4A36-91CB-C67A7C3D3074}" destId="{4FAC45FD-B734-4790-8D33-BFE54793E483}" srcOrd="0" destOrd="0" presId="urn:microsoft.com/office/officeart/2005/8/layout/arrow2"/>
    <dgm:cxn modelId="{7CA8DF42-E40C-4EB1-B031-90259059802E}" srcId="{C0A5C63D-249F-4A36-91CB-C67A7C3D3074}" destId="{2595D36E-8E2E-4B67-A7E8-95F3F26882A2}" srcOrd="7" destOrd="0" parTransId="{CFFC6A50-48C7-4FA8-90A1-24B2FBCF85BD}" sibTransId="{E898E26D-9D4D-4836-ADFC-96ED5FBF9C24}"/>
    <dgm:cxn modelId="{C1E7B3EC-2A8D-48BC-9F3E-770880D84BCF}" type="presOf" srcId="{C3F0E788-EF84-45D5-9A77-288840D5FB23}" destId="{7BAA93DE-0CED-4F17-A91D-2DEA0EA3233F}" srcOrd="0" destOrd="0" presId="urn:microsoft.com/office/officeart/2005/8/layout/arrow2"/>
    <dgm:cxn modelId="{92BBBADF-C337-48F6-B90D-2D5EF9E94CF3}" srcId="{C0A5C63D-249F-4A36-91CB-C67A7C3D3074}" destId="{47DD9BCF-94F0-4A25-8404-400EA7CB363E}" srcOrd="8" destOrd="0" parTransId="{C099A16E-C417-4AA3-8E22-88E305C59D19}" sibTransId="{3681F9A6-2FCB-4D34-AAB1-676538501391}"/>
    <dgm:cxn modelId="{A9EE09CA-FBEF-4F60-BE37-7C5B92A367B6}" type="presParOf" srcId="{4FAC45FD-B734-4790-8D33-BFE54793E483}" destId="{78654705-E975-4F41-88A9-96BA23B5EB93}" srcOrd="0" destOrd="0" presId="urn:microsoft.com/office/officeart/2005/8/layout/arrow2"/>
    <dgm:cxn modelId="{05B713BD-1F36-4F48-BE18-DE7D2EE13443}" type="presParOf" srcId="{4FAC45FD-B734-4790-8D33-BFE54793E483}" destId="{38F60AEE-A4C0-4BCD-A140-AB83C22B8D03}" srcOrd="1" destOrd="0" presId="urn:microsoft.com/office/officeart/2005/8/layout/arrow2"/>
    <dgm:cxn modelId="{9045A3AE-7039-4D96-B77F-FF8E5A8F7CA7}" type="presParOf" srcId="{38F60AEE-A4C0-4BCD-A140-AB83C22B8D03}" destId="{A342531C-2510-41F8-9650-CD21ED9B9289}" srcOrd="0" destOrd="0" presId="urn:microsoft.com/office/officeart/2005/8/layout/arrow2"/>
    <dgm:cxn modelId="{589906A9-BA3B-4526-8724-ADCADB583961}" type="presParOf" srcId="{38F60AEE-A4C0-4BCD-A140-AB83C22B8D03}" destId="{2B5118C1-AF40-4F9F-B7D3-6CFD30583D3A}" srcOrd="1" destOrd="0" presId="urn:microsoft.com/office/officeart/2005/8/layout/arrow2"/>
    <dgm:cxn modelId="{8AB26792-8975-4E65-917D-5B987785532E}" type="presParOf" srcId="{38F60AEE-A4C0-4BCD-A140-AB83C22B8D03}" destId="{867F50CA-7F84-4471-8E2B-5221120A92BC}" srcOrd="2" destOrd="0" presId="urn:microsoft.com/office/officeart/2005/8/layout/arrow2"/>
    <dgm:cxn modelId="{F0A1CCE5-D651-41D2-BFDD-F46156774D66}" type="presParOf" srcId="{38F60AEE-A4C0-4BCD-A140-AB83C22B8D03}" destId="{AA312C89-4666-4AD8-B49D-93F560AF3D02}" srcOrd="3" destOrd="0" presId="urn:microsoft.com/office/officeart/2005/8/layout/arrow2"/>
    <dgm:cxn modelId="{730FEBA1-98BA-42C6-A777-5DD00553F215}" type="presParOf" srcId="{38F60AEE-A4C0-4BCD-A140-AB83C22B8D03}" destId="{A4E2945C-628B-45BA-8B40-E95293B3A0E4}" srcOrd="4" destOrd="0" presId="urn:microsoft.com/office/officeart/2005/8/layout/arrow2"/>
    <dgm:cxn modelId="{7FA05CB7-C709-4767-ADE2-45C7B112E073}" type="presParOf" srcId="{38F60AEE-A4C0-4BCD-A140-AB83C22B8D03}" destId="{7BAA93DE-0CED-4F17-A91D-2DEA0EA3233F}" srcOrd="5" destOrd="0" presId="urn:microsoft.com/office/officeart/2005/8/layout/arrow2"/>
    <dgm:cxn modelId="{73F22F87-9DA8-40FC-9D77-BA5468F84C04}" type="presParOf" srcId="{38F60AEE-A4C0-4BCD-A140-AB83C22B8D03}" destId="{77DD45E6-5826-4A3B-AD3E-24B1382B1F2C}" srcOrd="6" destOrd="0" presId="urn:microsoft.com/office/officeart/2005/8/layout/arrow2"/>
    <dgm:cxn modelId="{32FD9D27-F96B-4805-BFA5-6B1FED19CA99}" type="presParOf" srcId="{38F60AEE-A4C0-4BCD-A140-AB83C22B8D03}" destId="{777D40FA-C6DC-47EA-A4D9-A305E09E1A21}" srcOrd="7" destOrd="0" presId="urn:microsoft.com/office/officeart/2005/8/layout/arrow2"/>
    <dgm:cxn modelId="{49A2BE1B-0234-4075-A65C-04BFC5F8FE6B}" type="presParOf" srcId="{38F60AEE-A4C0-4BCD-A140-AB83C22B8D03}" destId="{44978652-6514-4D77-9DAC-443C8A8A17DD}" srcOrd="8" destOrd="0" presId="urn:microsoft.com/office/officeart/2005/8/layout/arrow2"/>
    <dgm:cxn modelId="{42BF08A5-CE0C-4AB7-8620-BD9BE4F000DF}" type="presParOf" srcId="{38F60AEE-A4C0-4BCD-A140-AB83C22B8D03}" destId="{126A8D47-DD2E-4FD4-A589-739DB703832B}" srcOrd="9"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0A5C63D-249F-4A36-91CB-C67A7C3D307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0F0A1BA4-E5A7-47AF-95B4-95F9875F868E}">
      <dgm:prSet phldrT="[Text]"/>
      <dgm:spPr/>
      <dgm:t>
        <a:bodyPr/>
        <a:lstStyle/>
        <a:p>
          <a:r>
            <a:rPr lang="ro-RO" dirty="0">
              <a:hlinkClick xmlns:r="http://schemas.openxmlformats.org/officeDocument/2006/relationships" r:id="rId1" action="ppaction://hlinksldjump"/>
            </a:rPr>
            <a:t>SS</a:t>
          </a:r>
          <a:endParaRPr lang="en-US" dirty="0"/>
        </a:p>
      </dgm:t>
    </dgm:pt>
    <dgm:pt modelId="{ED663B1A-61EB-4F3B-B94E-5980F2C13F99}" type="parTrans" cxnId="{9A95C738-4647-4462-8676-2ABA530453B2}">
      <dgm:prSet/>
      <dgm:spPr/>
      <dgm:t>
        <a:bodyPr/>
        <a:lstStyle/>
        <a:p>
          <a:endParaRPr lang="en-US"/>
        </a:p>
      </dgm:t>
    </dgm:pt>
    <dgm:pt modelId="{3149EFC8-C761-4DF5-98D6-BC50E0A294F8}" type="sibTrans" cxnId="{9A95C738-4647-4462-8676-2ABA530453B2}">
      <dgm:prSet/>
      <dgm:spPr/>
      <dgm:t>
        <a:bodyPr/>
        <a:lstStyle/>
        <a:p>
          <a:endParaRPr lang="en-US"/>
        </a:p>
      </dgm:t>
    </dgm:pt>
    <dgm:pt modelId="{49F4829E-16CB-4920-B99C-70DB827FFC1F}">
      <dgm:prSet phldrT="[Text]"/>
      <dgm:spPr/>
      <dgm:t>
        <a:bodyPr/>
        <a:lstStyle/>
        <a:p>
          <a:r>
            <a:rPr lang="ro-RO" dirty="0">
              <a:hlinkClick xmlns:r="http://schemas.openxmlformats.org/officeDocument/2006/relationships" r:id="rId2" action="ppaction://hlinksldjump"/>
            </a:rPr>
            <a:t>ATR</a:t>
          </a:r>
          <a:endParaRPr lang="en-US" dirty="0"/>
        </a:p>
      </dgm:t>
    </dgm:pt>
    <dgm:pt modelId="{ADEFF0CA-2DE9-489B-88C2-9484B5E9088A}" type="parTrans" cxnId="{42CF6D06-E1E0-4B13-9F4A-755FB249CF51}">
      <dgm:prSet/>
      <dgm:spPr/>
      <dgm:t>
        <a:bodyPr/>
        <a:lstStyle/>
        <a:p>
          <a:endParaRPr lang="en-US"/>
        </a:p>
      </dgm:t>
    </dgm:pt>
    <dgm:pt modelId="{01023412-4065-45CB-AD15-5B0AAB1A3CD9}" type="sibTrans" cxnId="{42CF6D06-E1E0-4B13-9F4A-755FB249CF51}">
      <dgm:prSet/>
      <dgm:spPr/>
      <dgm:t>
        <a:bodyPr/>
        <a:lstStyle/>
        <a:p>
          <a:endParaRPr lang="en-US"/>
        </a:p>
      </dgm:t>
    </dgm:pt>
    <dgm:pt modelId="{C3F0E788-EF84-45D5-9A77-288840D5FB23}">
      <dgm:prSet phldrT="[Text]"/>
      <dgm:spPr/>
      <dgm:t>
        <a:bodyPr/>
        <a:lstStyle/>
        <a:p>
          <a:r>
            <a:rPr lang="ro-RO" dirty="0">
              <a:hlinkClick xmlns:r="http://schemas.openxmlformats.org/officeDocument/2006/relationships" r:id="rId3" action="ppaction://hlinksldjump"/>
            </a:rPr>
            <a:t>CR</a:t>
          </a:r>
          <a:endParaRPr lang="en-US" dirty="0"/>
        </a:p>
      </dgm:t>
    </dgm:pt>
    <dgm:pt modelId="{8DE42C2E-F966-42FB-AC79-46A709110FED}" type="parTrans" cxnId="{C68CD19B-B26C-47B9-8D2D-A88FB50E7F58}">
      <dgm:prSet/>
      <dgm:spPr/>
      <dgm:t>
        <a:bodyPr/>
        <a:lstStyle/>
        <a:p>
          <a:endParaRPr lang="en-US"/>
        </a:p>
      </dgm:t>
    </dgm:pt>
    <dgm:pt modelId="{BE0BD1EC-1206-4453-A165-4B2CCBE14D1D}" type="sibTrans" cxnId="{C68CD19B-B26C-47B9-8D2D-A88FB50E7F58}">
      <dgm:prSet/>
      <dgm:spPr/>
      <dgm:t>
        <a:bodyPr/>
        <a:lstStyle/>
        <a:p>
          <a:endParaRPr lang="en-US"/>
        </a:p>
      </dgm:t>
    </dgm:pt>
    <dgm:pt modelId="{978A6572-C2FC-4E22-9B57-ED33A798AFE8}">
      <dgm:prSet phldrT="[Text]"/>
      <dgm:spPr/>
      <dgm:t>
        <a:bodyPr/>
        <a:lstStyle/>
        <a:p>
          <a:r>
            <a:rPr lang="ro-RO" dirty="0" smtClean="0">
              <a:hlinkClick xmlns:r="http://schemas.openxmlformats.org/officeDocument/2006/relationships" r:id="rId4" action="ppaction://hlinksldjump"/>
            </a:rPr>
            <a:t>SolNPT</a:t>
          </a:r>
          <a:endParaRPr lang="en-US" dirty="0"/>
        </a:p>
      </dgm:t>
    </dgm:pt>
    <dgm:pt modelId="{1FFFFD9A-5349-4EE6-BE8D-4084AEE10FD6}" type="parTrans" cxnId="{5B12EDCC-978E-4335-A086-255F2BF26816}">
      <dgm:prSet/>
      <dgm:spPr/>
      <dgm:t>
        <a:bodyPr/>
        <a:lstStyle/>
        <a:p>
          <a:endParaRPr lang="en-US"/>
        </a:p>
      </dgm:t>
    </dgm:pt>
    <dgm:pt modelId="{AF52EBF2-9167-407A-BA33-54B755F73269}" type="sibTrans" cxnId="{5B12EDCC-978E-4335-A086-255F2BF26816}">
      <dgm:prSet/>
      <dgm:spPr/>
      <dgm:t>
        <a:bodyPr/>
        <a:lstStyle/>
        <a:p>
          <a:endParaRPr lang="en-US"/>
        </a:p>
      </dgm:t>
    </dgm:pt>
    <dgm:pt modelId="{6BBF0838-DD9F-4E8C-9D24-2D353DEC3DC1}">
      <dgm:prSet phldrT="[Text]"/>
      <dgm:spPr/>
      <dgm:t>
        <a:bodyPr/>
        <a:lstStyle/>
        <a:p>
          <a:r>
            <a:rPr lang="en-US" dirty="0">
              <a:hlinkClick xmlns:r="http://schemas.openxmlformats.org/officeDocument/2006/relationships" r:id="rId5" action="ppaction://hlinksldjump"/>
            </a:rPr>
            <a:t>NPT</a:t>
          </a:r>
          <a:endParaRPr lang="en-US" dirty="0"/>
        </a:p>
      </dgm:t>
    </dgm:pt>
    <dgm:pt modelId="{D583B99D-2A56-4BEE-B1BE-3D657D3A7D7C}" type="parTrans" cxnId="{F561D961-42A0-4284-897C-12716CD641E3}">
      <dgm:prSet/>
      <dgm:spPr/>
      <dgm:t>
        <a:bodyPr/>
        <a:lstStyle/>
        <a:p>
          <a:endParaRPr lang="en-US"/>
        </a:p>
      </dgm:t>
    </dgm:pt>
    <dgm:pt modelId="{AFDD6398-7F53-45D5-8580-8112082F4472}" type="sibTrans" cxnId="{F561D961-42A0-4284-897C-12716CD641E3}">
      <dgm:prSet/>
      <dgm:spPr/>
      <dgm:t>
        <a:bodyPr/>
        <a:lstStyle/>
        <a:p>
          <a:endParaRPr lang="en-US"/>
        </a:p>
      </dgm:t>
    </dgm:pt>
    <dgm:pt modelId="{1B811B45-9280-4E8C-908C-8BBDB9198741}">
      <dgm:prSet phldrT="[Text]"/>
      <dgm:spPr/>
      <dgm:t>
        <a:bodyPr/>
        <a:lstStyle/>
        <a:p>
          <a:endParaRPr lang="en-US"/>
        </a:p>
      </dgm:t>
    </dgm:pt>
    <dgm:pt modelId="{7A386C09-F1FA-44DA-9C0D-ABD6A45815BF}" type="parTrans" cxnId="{4923AF2A-9B1F-4DD9-822E-57219506CCAC}">
      <dgm:prSet/>
      <dgm:spPr/>
      <dgm:t>
        <a:bodyPr/>
        <a:lstStyle/>
        <a:p>
          <a:endParaRPr lang="en-US"/>
        </a:p>
      </dgm:t>
    </dgm:pt>
    <dgm:pt modelId="{9BF89C63-DEAE-4C72-B845-542184CEE71A}" type="sibTrans" cxnId="{4923AF2A-9B1F-4DD9-822E-57219506CCAC}">
      <dgm:prSet/>
      <dgm:spPr/>
      <dgm:t>
        <a:bodyPr/>
        <a:lstStyle/>
        <a:p>
          <a:endParaRPr lang="en-US"/>
        </a:p>
      </dgm:t>
    </dgm:pt>
    <dgm:pt modelId="{ECFCCC14-B5A8-4E96-BF3A-C82DDEE644BE}">
      <dgm:prSet phldrT="[Text]"/>
      <dgm:spPr/>
      <dgm:t>
        <a:bodyPr/>
        <a:lstStyle/>
        <a:p>
          <a:endParaRPr lang="en-US"/>
        </a:p>
      </dgm:t>
    </dgm:pt>
    <dgm:pt modelId="{332DADA2-F693-4753-A3A3-BAC778EC262B}" type="parTrans" cxnId="{9A320332-310D-4CB3-BF79-8ABB21392AD3}">
      <dgm:prSet/>
      <dgm:spPr/>
      <dgm:t>
        <a:bodyPr/>
        <a:lstStyle/>
        <a:p>
          <a:endParaRPr lang="en-US"/>
        </a:p>
      </dgm:t>
    </dgm:pt>
    <dgm:pt modelId="{2CA08A8A-075F-45D6-BD5B-BA4876BDE39D}" type="sibTrans" cxnId="{9A320332-310D-4CB3-BF79-8ABB21392AD3}">
      <dgm:prSet/>
      <dgm:spPr/>
      <dgm:t>
        <a:bodyPr/>
        <a:lstStyle/>
        <a:p>
          <a:endParaRPr lang="en-US"/>
        </a:p>
      </dgm:t>
    </dgm:pt>
    <dgm:pt modelId="{47DD9BCF-94F0-4A25-8404-400EA7CB363E}">
      <dgm:prSet phldrT="[Text]"/>
      <dgm:spPr/>
      <dgm:t>
        <a:bodyPr/>
        <a:lstStyle/>
        <a:p>
          <a:endParaRPr lang="en-US"/>
        </a:p>
      </dgm:t>
    </dgm:pt>
    <dgm:pt modelId="{C099A16E-C417-4AA3-8E22-88E305C59D19}" type="parTrans" cxnId="{92BBBADF-C337-48F6-B90D-2D5EF9E94CF3}">
      <dgm:prSet/>
      <dgm:spPr/>
      <dgm:t>
        <a:bodyPr/>
        <a:lstStyle/>
        <a:p>
          <a:endParaRPr lang="en-US"/>
        </a:p>
      </dgm:t>
    </dgm:pt>
    <dgm:pt modelId="{3681F9A6-2FCB-4D34-AAB1-676538501391}" type="sibTrans" cxnId="{92BBBADF-C337-48F6-B90D-2D5EF9E94CF3}">
      <dgm:prSet/>
      <dgm:spPr/>
      <dgm:t>
        <a:bodyPr/>
        <a:lstStyle/>
        <a:p>
          <a:endParaRPr lang="en-US"/>
        </a:p>
      </dgm:t>
    </dgm:pt>
    <dgm:pt modelId="{2595D36E-8E2E-4B67-A7E8-95F3F26882A2}">
      <dgm:prSet phldrT="[Text]"/>
      <dgm:spPr/>
      <dgm:t>
        <a:bodyPr/>
        <a:lstStyle/>
        <a:p>
          <a:endParaRPr lang="en-US"/>
        </a:p>
      </dgm:t>
    </dgm:pt>
    <dgm:pt modelId="{CFFC6A50-48C7-4FA8-90A1-24B2FBCF85BD}" type="parTrans" cxnId="{7CA8DF42-E40C-4EB1-B031-90259059802E}">
      <dgm:prSet/>
      <dgm:spPr/>
      <dgm:t>
        <a:bodyPr/>
        <a:lstStyle/>
        <a:p>
          <a:endParaRPr lang="en-US"/>
        </a:p>
      </dgm:t>
    </dgm:pt>
    <dgm:pt modelId="{E898E26D-9D4D-4836-ADFC-96ED5FBF9C24}" type="sibTrans" cxnId="{7CA8DF42-E40C-4EB1-B031-90259059802E}">
      <dgm:prSet/>
      <dgm:spPr/>
      <dgm:t>
        <a:bodyPr/>
        <a:lstStyle/>
        <a:p>
          <a:endParaRPr lang="en-US"/>
        </a:p>
      </dgm:t>
    </dgm:pt>
    <dgm:pt modelId="{4FAC45FD-B734-4790-8D33-BFE54793E483}" type="pres">
      <dgm:prSet presAssocID="{C0A5C63D-249F-4A36-91CB-C67A7C3D3074}" presName="arrowDiagram" presStyleCnt="0">
        <dgm:presLayoutVars>
          <dgm:chMax val="5"/>
          <dgm:dir/>
          <dgm:resizeHandles val="exact"/>
        </dgm:presLayoutVars>
      </dgm:prSet>
      <dgm:spPr/>
      <dgm:t>
        <a:bodyPr/>
        <a:lstStyle/>
        <a:p>
          <a:endParaRPr lang="en-US"/>
        </a:p>
      </dgm:t>
    </dgm:pt>
    <dgm:pt modelId="{78654705-E975-4F41-88A9-96BA23B5EB93}" type="pres">
      <dgm:prSet presAssocID="{C0A5C63D-249F-4A36-91CB-C67A7C3D3074}" presName="arrow" presStyleLbl="bgShp" presStyleIdx="0" presStyleCnt="1"/>
      <dgm:spPr/>
    </dgm:pt>
    <dgm:pt modelId="{38F60AEE-A4C0-4BCD-A140-AB83C22B8D03}" type="pres">
      <dgm:prSet presAssocID="{C0A5C63D-249F-4A36-91CB-C67A7C3D3074}" presName="arrowDiagram5" presStyleCnt="0"/>
      <dgm:spPr/>
    </dgm:pt>
    <dgm:pt modelId="{A342531C-2510-41F8-9650-CD21ED9B9289}" type="pres">
      <dgm:prSet presAssocID="{0F0A1BA4-E5A7-47AF-95B4-95F9875F868E}" presName="bullet5a" presStyleLbl="node1" presStyleIdx="0" presStyleCnt="5"/>
      <dgm:spPr/>
    </dgm:pt>
    <dgm:pt modelId="{2B5118C1-AF40-4F9F-B7D3-6CFD30583D3A}" type="pres">
      <dgm:prSet presAssocID="{0F0A1BA4-E5A7-47AF-95B4-95F9875F868E}" presName="textBox5a" presStyleLbl="revTx" presStyleIdx="0" presStyleCnt="5">
        <dgm:presLayoutVars>
          <dgm:bulletEnabled val="1"/>
        </dgm:presLayoutVars>
      </dgm:prSet>
      <dgm:spPr/>
      <dgm:t>
        <a:bodyPr/>
        <a:lstStyle/>
        <a:p>
          <a:endParaRPr lang="en-US"/>
        </a:p>
      </dgm:t>
    </dgm:pt>
    <dgm:pt modelId="{867F50CA-7F84-4471-8E2B-5221120A92BC}" type="pres">
      <dgm:prSet presAssocID="{49F4829E-16CB-4920-B99C-70DB827FFC1F}" presName="bullet5b" presStyleLbl="node1" presStyleIdx="1" presStyleCnt="5"/>
      <dgm:spPr/>
    </dgm:pt>
    <dgm:pt modelId="{AA312C89-4666-4AD8-B49D-93F560AF3D02}" type="pres">
      <dgm:prSet presAssocID="{49F4829E-16CB-4920-B99C-70DB827FFC1F}" presName="textBox5b" presStyleLbl="revTx" presStyleIdx="1" presStyleCnt="5">
        <dgm:presLayoutVars>
          <dgm:bulletEnabled val="1"/>
        </dgm:presLayoutVars>
      </dgm:prSet>
      <dgm:spPr/>
      <dgm:t>
        <a:bodyPr/>
        <a:lstStyle/>
        <a:p>
          <a:endParaRPr lang="en-US"/>
        </a:p>
      </dgm:t>
    </dgm:pt>
    <dgm:pt modelId="{A4E2945C-628B-45BA-8B40-E95293B3A0E4}" type="pres">
      <dgm:prSet presAssocID="{C3F0E788-EF84-45D5-9A77-288840D5FB23}" presName="bullet5c" presStyleLbl="node1" presStyleIdx="2" presStyleCnt="5"/>
      <dgm:spPr/>
    </dgm:pt>
    <dgm:pt modelId="{7BAA93DE-0CED-4F17-A91D-2DEA0EA3233F}" type="pres">
      <dgm:prSet presAssocID="{C3F0E788-EF84-45D5-9A77-288840D5FB23}" presName="textBox5c" presStyleLbl="revTx" presStyleIdx="2" presStyleCnt="5">
        <dgm:presLayoutVars>
          <dgm:bulletEnabled val="1"/>
        </dgm:presLayoutVars>
      </dgm:prSet>
      <dgm:spPr/>
      <dgm:t>
        <a:bodyPr/>
        <a:lstStyle/>
        <a:p>
          <a:endParaRPr lang="en-US"/>
        </a:p>
      </dgm:t>
    </dgm:pt>
    <dgm:pt modelId="{77DD45E6-5826-4A3B-AD3E-24B1382B1F2C}" type="pres">
      <dgm:prSet presAssocID="{978A6572-C2FC-4E22-9B57-ED33A798AFE8}" presName="bullet5d" presStyleLbl="node1" presStyleIdx="3" presStyleCnt="5"/>
      <dgm:spPr/>
    </dgm:pt>
    <dgm:pt modelId="{777D40FA-C6DC-47EA-A4D9-A305E09E1A21}" type="pres">
      <dgm:prSet presAssocID="{978A6572-C2FC-4E22-9B57-ED33A798AFE8}" presName="textBox5d" presStyleLbl="revTx" presStyleIdx="3" presStyleCnt="5">
        <dgm:presLayoutVars>
          <dgm:bulletEnabled val="1"/>
        </dgm:presLayoutVars>
      </dgm:prSet>
      <dgm:spPr/>
      <dgm:t>
        <a:bodyPr/>
        <a:lstStyle/>
        <a:p>
          <a:endParaRPr lang="en-US"/>
        </a:p>
      </dgm:t>
    </dgm:pt>
    <dgm:pt modelId="{44978652-6514-4D77-9DAC-443C8A8A17DD}" type="pres">
      <dgm:prSet presAssocID="{6BBF0838-DD9F-4E8C-9D24-2D353DEC3DC1}" presName="bullet5e" presStyleLbl="node1" presStyleIdx="4" presStyleCnt="5"/>
      <dgm:spPr/>
    </dgm:pt>
    <dgm:pt modelId="{126A8D47-DD2E-4FD4-A589-739DB703832B}" type="pres">
      <dgm:prSet presAssocID="{6BBF0838-DD9F-4E8C-9D24-2D353DEC3DC1}" presName="textBox5e" presStyleLbl="revTx" presStyleIdx="4" presStyleCnt="5">
        <dgm:presLayoutVars>
          <dgm:bulletEnabled val="1"/>
        </dgm:presLayoutVars>
      </dgm:prSet>
      <dgm:spPr/>
      <dgm:t>
        <a:bodyPr/>
        <a:lstStyle/>
        <a:p>
          <a:endParaRPr lang="en-US"/>
        </a:p>
      </dgm:t>
    </dgm:pt>
  </dgm:ptLst>
  <dgm:cxnLst>
    <dgm:cxn modelId="{9A320332-310D-4CB3-BF79-8ABB21392AD3}" srcId="{C0A5C63D-249F-4A36-91CB-C67A7C3D3074}" destId="{ECFCCC14-B5A8-4E96-BF3A-C82DDEE644BE}" srcOrd="5" destOrd="0" parTransId="{332DADA2-F693-4753-A3A3-BAC778EC262B}" sibTransId="{2CA08A8A-075F-45D6-BD5B-BA4876BDE39D}"/>
    <dgm:cxn modelId="{42CF6D06-E1E0-4B13-9F4A-755FB249CF51}" srcId="{C0A5C63D-249F-4A36-91CB-C67A7C3D3074}" destId="{49F4829E-16CB-4920-B99C-70DB827FFC1F}" srcOrd="1" destOrd="0" parTransId="{ADEFF0CA-2DE9-489B-88C2-9484B5E9088A}" sibTransId="{01023412-4065-45CB-AD15-5B0AAB1A3CD9}"/>
    <dgm:cxn modelId="{C68CD19B-B26C-47B9-8D2D-A88FB50E7F58}" srcId="{C0A5C63D-249F-4A36-91CB-C67A7C3D3074}" destId="{C3F0E788-EF84-45D5-9A77-288840D5FB23}" srcOrd="2" destOrd="0" parTransId="{8DE42C2E-F966-42FB-AC79-46A709110FED}" sibTransId="{BE0BD1EC-1206-4453-A165-4B2CCBE14D1D}"/>
    <dgm:cxn modelId="{E34B4A22-04E9-4C80-AF29-3574017610E8}" type="presOf" srcId="{49F4829E-16CB-4920-B99C-70DB827FFC1F}" destId="{AA312C89-4666-4AD8-B49D-93F560AF3D02}" srcOrd="0" destOrd="0" presId="urn:microsoft.com/office/officeart/2005/8/layout/arrow2"/>
    <dgm:cxn modelId="{9A95C738-4647-4462-8676-2ABA530453B2}" srcId="{C0A5C63D-249F-4A36-91CB-C67A7C3D3074}" destId="{0F0A1BA4-E5A7-47AF-95B4-95F9875F868E}" srcOrd="0" destOrd="0" parTransId="{ED663B1A-61EB-4F3B-B94E-5980F2C13F99}" sibTransId="{3149EFC8-C761-4DF5-98D6-BC50E0A294F8}"/>
    <dgm:cxn modelId="{095C3A88-29A6-42D4-86C9-C18979CA82C9}" type="presOf" srcId="{0F0A1BA4-E5A7-47AF-95B4-95F9875F868E}" destId="{2B5118C1-AF40-4F9F-B7D3-6CFD30583D3A}" srcOrd="0" destOrd="0" presId="urn:microsoft.com/office/officeart/2005/8/layout/arrow2"/>
    <dgm:cxn modelId="{F9B2EBB2-7FCA-465E-801D-B1273F7613D2}" type="presOf" srcId="{6BBF0838-DD9F-4E8C-9D24-2D353DEC3DC1}" destId="{126A8D47-DD2E-4FD4-A589-739DB703832B}" srcOrd="0" destOrd="0" presId="urn:microsoft.com/office/officeart/2005/8/layout/arrow2"/>
    <dgm:cxn modelId="{5B12EDCC-978E-4335-A086-255F2BF26816}" srcId="{C0A5C63D-249F-4A36-91CB-C67A7C3D3074}" destId="{978A6572-C2FC-4E22-9B57-ED33A798AFE8}" srcOrd="3" destOrd="0" parTransId="{1FFFFD9A-5349-4EE6-BE8D-4084AEE10FD6}" sibTransId="{AF52EBF2-9167-407A-BA33-54B755F73269}"/>
    <dgm:cxn modelId="{4923AF2A-9B1F-4DD9-822E-57219506CCAC}" srcId="{C0A5C63D-249F-4A36-91CB-C67A7C3D3074}" destId="{1B811B45-9280-4E8C-908C-8BBDB9198741}" srcOrd="6" destOrd="0" parTransId="{7A386C09-F1FA-44DA-9C0D-ABD6A45815BF}" sibTransId="{9BF89C63-DEAE-4C72-B845-542184CEE71A}"/>
    <dgm:cxn modelId="{C32CDA25-30D2-459E-8247-7A329B09013A}" type="presOf" srcId="{978A6572-C2FC-4E22-9B57-ED33A798AFE8}" destId="{777D40FA-C6DC-47EA-A4D9-A305E09E1A21}" srcOrd="0" destOrd="0" presId="urn:microsoft.com/office/officeart/2005/8/layout/arrow2"/>
    <dgm:cxn modelId="{F561D961-42A0-4284-897C-12716CD641E3}" srcId="{C0A5C63D-249F-4A36-91CB-C67A7C3D3074}" destId="{6BBF0838-DD9F-4E8C-9D24-2D353DEC3DC1}" srcOrd="4" destOrd="0" parTransId="{D583B99D-2A56-4BEE-B1BE-3D657D3A7D7C}" sibTransId="{AFDD6398-7F53-45D5-8580-8112082F4472}"/>
    <dgm:cxn modelId="{4DD9AF53-B6D5-485E-91A4-CB009064B8AB}" type="presOf" srcId="{C0A5C63D-249F-4A36-91CB-C67A7C3D3074}" destId="{4FAC45FD-B734-4790-8D33-BFE54793E483}" srcOrd="0" destOrd="0" presId="urn:microsoft.com/office/officeart/2005/8/layout/arrow2"/>
    <dgm:cxn modelId="{7CA8DF42-E40C-4EB1-B031-90259059802E}" srcId="{C0A5C63D-249F-4A36-91CB-C67A7C3D3074}" destId="{2595D36E-8E2E-4B67-A7E8-95F3F26882A2}" srcOrd="7" destOrd="0" parTransId="{CFFC6A50-48C7-4FA8-90A1-24B2FBCF85BD}" sibTransId="{E898E26D-9D4D-4836-ADFC-96ED5FBF9C24}"/>
    <dgm:cxn modelId="{C1E7B3EC-2A8D-48BC-9F3E-770880D84BCF}" type="presOf" srcId="{C3F0E788-EF84-45D5-9A77-288840D5FB23}" destId="{7BAA93DE-0CED-4F17-A91D-2DEA0EA3233F}" srcOrd="0" destOrd="0" presId="urn:microsoft.com/office/officeart/2005/8/layout/arrow2"/>
    <dgm:cxn modelId="{92BBBADF-C337-48F6-B90D-2D5EF9E94CF3}" srcId="{C0A5C63D-249F-4A36-91CB-C67A7C3D3074}" destId="{47DD9BCF-94F0-4A25-8404-400EA7CB363E}" srcOrd="8" destOrd="0" parTransId="{C099A16E-C417-4AA3-8E22-88E305C59D19}" sibTransId="{3681F9A6-2FCB-4D34-AAB1-676538501391}"/>
    <dgm:cxn modelId="{A9EE09CA-FBEF-4F60-BE37-7C5B92A367B6}" type="presParOf" srcId="{4FAC45FD-B734-4790-8D33-BFE54793E483}" destId="{78654705-E975-4F41-88A9-96BA23B5EB93}" srcOrd="0" destOrd="0" presId="urn:microsoft.com/office/officeart/2005/8/layout/arrow2"/>
    <dgm:cxn modelId="{05B713BD-1F36-4F48-BE18-DE7D2EE13443}" type="presParOf" srcId="{4FAC45FD-B734-4790-8D33-BFE54793E483}" destId="{38F60AEE-A4C0-4BCD-A140-AB83C22B8D03}" srcOrd="1" destOrd="0" presId="urn:microsoft.com/office/officeart/2005/8/layout/arrow2"/>
    <dgm:cxn modelId="{9045A3AE-7039-4D96-B77F-FF8E5A8F7CA7}" type="presParOf" srcId="{38F60AEE-A4C0-4BCD-A140-AB83C22B8D03}" destId="{A342531C-2510-41F8-9650-CD21ED9B9289}" srcOrd="0" destOrd="0" presId="urn:microsoft.com/office/officeart/2005/8/layout/arrow2"/>
    <dgm:cxn modelId="{589906A9-BA3B-4526-8724-ADCADB583961}" type="presParOf" srcId="{38F60AEE-A4C0-4BCD-A140-AB83C22B8D03}" destId="{2B5118C1-AF40-4F9F-B7D3-6CFD30583D3A}" srcOrd="1" destOrd="0" presId="urn:microsoft.com/office/officeart/2005/8/layout/arrow2"/>
    <dgm:cxn modelId="{8AB26792-8975-4E65-917D-5B987785532E}" type="presParOf" srcId="{38F60AEE-A4C0-4BCD-A140-AB83C22B8D03}" destId="{867F50CA-7F84-4471-8E2B-5221120A92BC}" srcOrd="2" destOrd="0" presId="urn:microsoft.com/office/officeart/2005/8/layout/arrow2"/>
    <dgm:cxn modelId="{F0A1CCE5-D651-41D2-BFDD-F46156774D66}" type="presParOf" srcId="{38F60AEE-A4C0-4BCD-A140-AB83C22B8D03}" destId="{AA312C89-4666-4AD8-B49D-93F560AF3D02}" srcOrd="3" destOrd="0" presId="urn:microsoft.com/office/officeart/2005/8/layout/arrow2"/>
    <dgm:cxn modelId="{730FEBA1-98BA-42C6-A777-5DD00553F215}" type="presParOf" srcId="{38F60AEE-A4C0-4BCD-A140-AB83C22B8D03}" destId="{A4E2945C-628B-45BA-8B40-E95293B3A0E4}" srcOrd="4" destOrd="0" presId="urn:microsoft.com/office/officeart/2005/8/layout/arrow2"/>
    <dgm:cxn modelId="{7FA05CB7-C709-4767-ADE2-45C7B112E073}" type="presParOf" srcId="{38F60AEE-A4C0-4BCD-A140-AB83C22B8D03}" destId="{7BAA93DE-0CED-4F17-A91D-2DEA0EA3233F}" srcOrd="5" destOrd="0" presId="urn:microsoft.com/office/officeart/2005/8/layout/arrow2"/>
    <dgm:cxn modelId="{73F22F87-9DA8-40FC-9D77-BA5468F84C04}" type="presParOf" srcId="{38F60AEE-A4C0-4BCD-A140-AB83C22B8D03}" destId="{77DD45E6-5826-4A3B-AD3E-24B1382B1F2C}" srcOrd="6" destOrd="0" presId="urn:microsoft.com/office/officeart/2005/8/layout/arrow2"/>
    <dgm:cxn modelId="{32FD9D27-F96B-4805-BFA5-6B1FED19CA99}" type="presParOf" srcId="{38F60AEE-A4C0-4BCD-A140-AB83C22B8D03}" destId="{777D40FA-C6DC-47EA-A4D9-A305E09E1A21}" srcOrd="7" destOrd="0" presId="urn:microsoft.com/office/officeart/2005/8/layout/arrow2"/>
    <dgm:cxn modelId="{49A2BE1B-0234-4075-A65C-04BFC5F8FE6B}" type="presParOf" srcId="{38F60AEE-A4C0-4BCD-A140-AB83C22B8D03}" destId="{44978652-6514-4D77-9DAC-443C8A8A17DD}" srcOrd="8" destOrd="0" presId="urn:microsoft.com/office/officeart/2005/8/layout/arrow2"/>
    <dgm:cxn modelId="{42BF08A5-CE0C-4AB7-8620-BD9BE4F000DF}" type="presParOf" srcId="{38F60AEE-A4C0-4BCD-A140-AB83C22B8D03}" destId="{126A8D47-DD2E-4FD4-A589-739DB703832B}" srcOrd="9"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0A5C63D-249F-4A36-91CB-C67A7C3D307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49F4829E-16CB-4920-B99C-70DB827FFC1F}">
      <dgm:prSet phldrT="[Text]"/>
      <dgm:spPr/>
      <dgm:t>
        <a:bodyPr/>
        <a:lstStyle/>
        <a:p>
          <a:r>
            <a:rPr lang="ro-RO" dirty="0">
              <a:hlinkClick xmlns:r="http://schemas.openxmlformats.org/officeDocument/2006/relationships" r:id="rId1" action="ppaction://hlinksldjump"/>
            </a:rPr>
            <a:t>ATR</a:t>
          </a:r>
          <a:endParaRPr lang="en-US" dirty="0"/>
        </a:p>
      </dgm:t>
    </dgm:pt>
    <dgm:pt modelId="{ADEFF0CA-2DE9-489B-88C2-9484B5E9088A}" type="parTrans" cxnId="{42CF6D06-E1E0-4B13-9F4A-755FB249CF51}">
      <dgm:prSet/>
      <dgm:spPr/>
      <dgm:t>
        <a:bodyPr/>
        <a:lstStyle/>
        <a:p>
          <a:endParaRPr lang="en-US"/>
        </a:p>
      </dgm:t>
    </dgm:pt>
    <dgm:pt modelId="{01023412-4065-45CB-AD15-5B0AAB1A3CD9}" type="sibTrans" cxnId="{42CF6D06-E1E0-4B13-9F4A-755FB249CF51}">
      <dgm:prSet/>
      <dgm:spPr/>
      <dgm:t>
        <a:bodyPr/>
        <a:lstStyle/>
        <a:p>
          <a:endParaRPr lang="en-US"/>
        </a:p>
      </dgm:t>
    </dgm:pt>
    <dgm:pt modelId="{C3F0E788-EF84-45D5-9A77-288840D5FB23}">
      <dgm:prSet phldrT="[Text]"/>
      <dgm:spPr/>
      <dgm:t>
        <a:bodyPr/>
        <a:lstStyle/>
        <a:p>
          <a:r>
            <a:rPr lang="ro-RO" dirty="0">
              <a:hlinkClick xmlns:r="http://schemas.openxmlformats.org/officeDocument/2006/relationships" r:id="rId2" action="ppaction://hlinksldjump"/>
            </a:rPr>
            <a:t>CR</a:t>
          </a:r>
          <a:endParaRPr lang="en-US" dirty="0"/>
        </a:p>
      </dgm:t>
    </dgm:pt>
    <dgm:pt modelId="{8DE42C2E-F966-42FB-AC79-46A709110FED}" type="parTrans" cxnId="{C68CD19B-B26C-47B9-8D2D-A88FB50E7F58}">
      <dgm:prSet/>
      <dgm:spPr/>
      <dgm:t>
        <a:bodyPr/>
        <a:lstStyle/>
        <a:p>
          <a:endParaRPr lang="en-US"/>
        </a:p>
      </dgm:t>
    </dgm:pt>
    <dgm:pt modelId="{BE0BD1EC-1206-4453-A165-4B2CCBE14D1D}" type="sibTrans" cxnId="{C68CD19B-B26C-47B9-8D2D-A88FB50E7F58}">
      <dgm:prSet/>
      <dgm:spPr/>
      <dgm:t>
        <a:bodyPr/>
        <a:lstStyle/>
        <a:p>
          <a:endParaRPr lang="en-US"/>
        </a:p>
      </dgm:t>
    </dgm:pt>
    <dgm:pt modelId="{978A6572-C2FC-4E22-9B57-ED33A798AFE8}">
      <dgm:prSet phldrT="[Text]"/>
      <dgm:spPr/>
      <dgm:t>
        <a:bodyPr/>
        <a:lstStyle/>
        <a:p>
          <a:r>
            <a:rPr lang="ro-RO" dirty="0" smtClean="0">
              <a:hlinkClick xmlns:r="http://schemas.openxmlformats.org/officeDocument/2006/relationships" r:id="rId3" action="ppaction://hlinksldjump"/>
            </a:rPr>
            <a:t>SolNPT</a:t>
          </a:r>
          <a:endParaRPr lang="en-US" dirty="0"/>
        </a:p>
      </dgm:t>
    </dgm:pt>
    <dgm:pt modelId="{1FFFFD9A-5349-4EE6-BE8D-4084AEE10FD6}" type="parTrans" cxnId="{5B12EDCC-978E-4335-A086-255F2BF26816}">
      <dgm:prSet/>
      <dgm:spPr/>
      <dgm:t>
        <a:bodyPr/>
        <a:lstStyle/>
        <a:p>
          <a:endParaRPr lang="en-US"/>
        </a:p>
      </dgm:t>
    </dgm:pt>
    <dgm:pt modelId="{AF52EBF2-9167-407A-BA33-54B755F73269}" type="sibTrans" cxnId="{5B12EDCC-978E-4335-A086-255F2BF26816}">
      <dgm:prSet/>
      <dgm:spPr/>
      <dgm:t>
        <a:bodyPr/>
        <a:lstStyle/>
        <a:p>
          <a:endParaRPr lang="en-US"/>
        </a:p>
      </dgm:t>
    </dgm:pt>
    <dgm:pt modelId="{6BBF0838-DD9F-4E8C-9D24-2D353DEC3DC1}">
      <dgm:prSet phldrT="[Text]"/>
      <dgm:spPr/>
      <dgm:t>
        <a:bodyPr/>
        <a:lstStyle/>
        <a:p>
          <a:r>
            <a:rPr lang="en-US" dirty="0">
              <a:hlinkClick xmlns:r="http://schemas.openxmlformats.org/officeDocument/2006/relationships" r:id="rId4" action="ppaction://hlinksldjump"/>
            </a:rPr>
            <a:t>NPT</a:t>
          </a:r>
          <a:endParaRPr lang="en-US" dirty="0"/>
        </a:p>
      </dgm:t>
    </dgm:pt>
    <dgm:pt modelId="{D583B99D-2A56-4BEE-B1BE-3D657D3A7D7C}" type="parTrans" cxnId="{F561D961-42A0-4284-897C-12716CD641E3}">
      <dgm:prSet/>
      <dgm:spPr/>
      <dgm:t>
        <a:bodyPr/>
        <a:lstStyle/>
        <a:p>
          <a:endParaRPr lang="en-US"/>
        </a:p>
      </dgm:t>
    </dgm:pt>
    <dgm:pt modelId="{AFDD6398-7F53-45D5-8580-8112082F4472}" type="sibTrans" cxnId="{F561D961-42A0-4284-897C-12716CD641E3}">
      <dgm:prSet/>
      <dgm:spPr/>
      <dgm:t>
        <a:bodyPr/>
        <a:lstStyle/>
        <a:p>
          <a:endParaRPr lang="en-US"/>
        </a:p>
      </dgm:t>
    </dgm:pt>
    <dgm:pt modelId="{1B811B45-9280-4E8C-908C-8BBDB9198741}">
      <dgm:prSet phldrT="[Text]"/>
      <dgm:spPr/>
      <dgm:t>
        <a:bodyPr/>
        <a:lstStyle/>
        <a:p>
          <a:endParaRPr lang="en-US"/>
        </a:p>
      </dgm:t>
    </dgm:pt>
    <dgm:pt modelId="{7A386C09-F1FA-44DA-9C0D-ABD6A45815BF}" type="parTrans" cxnId="{4923AF2A-9B1F-4DD9-822E-57219506CCAC}">
      <dgm:prSet/>
      <dgm:spPr/>
      <dgm:t>
        <a:bodyPr/>
        <a:lstStyle/>
        <a:p>
          <a:endParaRPr lang="en-US"/>
        </a:p>
      </dgm:t>
    </dgm:pt>
    <dgm:pt modelId="{9BF89C63-DEAE-4C72-B845-542184CEE71A}" type="sibTrans" cxnId="{4923AF2A-9B1F-4DD9-822E-57219506CCAC}">
      <dgm:prSet/>
      <dgm:spPr/>
      <dgm:t>
        <a:bodyPr/>
        <a:lstStyle/>
        <a:p>
          <a:endParaRPr lang="en-US"/>
        </a:p>
      </dgm:t>
    </dgm:pt>
    <dgm:pt modelId="{ECFCCC14-B5A8-4E96-BF3A-C82DDEE644BE}">
      <dgm:prSet phldrT="[Text]"/>
      <dgm:spPr/>
      <dgm:t>
        <a:bodyPr/>
        <a:lstStyle/>
        <a:p>
          <a:r>
            <a:rPr lang="en-US" dirty="0" smtClean="0">
              <a:hlinkClick xmlns:r="http://schemas.openxmlformats.org/officeDocument/2006/relationships" r:id="rId5" action="ppaction://hlinksldjump"/>
            </a:rPr>
            <a:t>NFP</a:t>
          </a:r>
          <a:endParaRPr lang="en-US" dirty="0"/>
        </a:p>
      </dgm:t>
    </dgm:pt>
    <dgm:pt modelId="{332DADA2-F693-4753-A3A3-BAC778EC262B}" type="parTrans" cxnId="{9A320332-310D-4CB3-BF79-8ABB21392AD3}">
      <dgm:prSet/>
      <dgm:spPr/>
      <dgm:t>
        <a:bodyPr/>
        <a:lstStyle/>
        <a:p>
          <a:endParaRPr lang="en-US"/>
        </a:p>
      </dgm:t>
    </dgm:pt>
    <dgm:pt modelId="{2CA08A8A-075F-45D6-BD5B-BA4876BDE39D}" type="sibTrans" cxnId="{9A320332-310D-4CB3-BF79-8ABB21392AD3}">
      <dgm:prSet/>
      <dgm:spPr/>
      <dgm:t>
        <a:bodyPr/>
        <a:lstStyle/>
        <a:p>
          <a:endParaRPr lang="en-US"/>
        </a:p>
      </dgm:t>
    </dgm:pt>
    <dgm:pt modelId="{47DD9BCF-94F0-4A25-8404-400EA7CB363E}">
      <dgm:prSet phldrT="[Text]"/>
      <dgm:spPr/>
      <dgm:t>
        <a:bodyPr/>
        <a:lstStyle/>
        <a:p>
          <a:endParaRPr lang="en-US"/>
        </a:p>
      </dgm:t>
    </dgm:pt>
    <dgm:pt modelId="{C099A16E-C417-4AA3-8E22-88E305C59D19}" type="parTrans" cxnId="{92BBBADF-C337-48F6-B90D-2D5EF9E94CF3}">
      <dgm:prSet/>
      <dgm:spPr/>
      <dgm:t>
        <a:bodyPr/>
        <a:lstStyle/>
        <a:p>
          <a:endParaRPr lang="en-US"/>
        </a:p>
      </dgm:t>
    </dgm:pt>
    <dgm:pt modelId="{3681F9A6-2FCB-4D34-AAB1-676538501391}" type="sibTrans" cxnId="{92BBBADF-C337-48F6-B90D-2D5EF9E94CF3}">
      <dgm:prSet/>
      <dgm:spPr/>
      <dgm:t>
        <a:bodyPr/>
        <a:lstStyle/>
        <a:p>
          <a:endParaRPr lang="en-US"/>
        </a:p>
      </dgm:t>
    </dgm:pt>
    <dgm:pt modelId="{2595D36E-8E2E-4B67-A7E8-95F3F26882A2}">
      <dgm:prSet phldrT="[Text]"/>
      <dgm:spPr/>
      <dgm:t>
        <a:bodyPr/>
        <a:lstStyle/>
        <a:p>
          <a:endParaRPr lang="en-US"/>
        </a:p>
      </dgm:t>
    </dgm:pt>
    <dgm:pt modelId="{CFFC6A50-48C7-4FA8-90A1-24B2FBCF85BD}" type="parTrans" cxnId="{7CA8DF42-E40C-4EB1-B031-90259059802E}">
      <dgm:prSet/>
      <dgm:spPr/>
      <dgm:t>
        <a:bodyPr/>
        <a:lstStyle/>
        <a:p>
          <a:endParaRPr lang="en-US"/>
        </a:p>
      </dgm:t>
    </dgm:pt>
    <dgm:pt modelId="{E898E26D-9D4D-4836-ADFC-96ED5FBF9C24}" type="sibTrans" cxnId="{7CA8DF42-E40C-4EB1-B031-90259059802E}">
      <dgm:prSet/>
      <dgm:spPr/>
      <dgm:t>
        <a:bodyPr/>
        <a:lstStyle/>
        <a:p>
          <a:endParaRPr lang="en-US"/>
        </a:p>
      </dgm:t>
    </dgm:pt>
    <dgm:pt modelId="{4FAC45FD-B734-4790-8D33-BFE54793E483}" type="pres">
      <dgm:prSet presAssocID="{C0A5C63D-249F-4A36-91CB-C67A7C3D3074}" presName="arrowDiagram" presStyleCnt="0">
        <dgm:presLayoutVars>
          <dgm:chMax val="5"/>
          <dgm:dir/>
          <dgm:resizeHandles val="exact"/>
        </dgm:presLayoutVars>
      </dgm:prSet>
      <dgm:spPr/>
      <dgm:t>
        <a:bodyPr/>
        <a:lstStyle/>
        <a:p>
          <a:endParaRPr lang="en-US"/>
        </a:p>
      </dgm:t>
    </dgm:pt>
    <dgm:pt modelId="{78654705-E975-4F41-88A9-96BA23B5EB93}" type="pres">
      <dgm:prSet presAssocID="{C0A5C63D-249F-4A36-91CB-C67A7C3D3074}" presName="arrow" presStyleLbl="bgShp" presStyleIdx="0" presStyleCnt="1"/>
      <dgm:spPr/>
    </dgm:pt>
    <dgm:pt modelId="{38F60AEE-A4C0-4BCD-A140-AB83C22B8D03}" type="pres">
      <dgm:prSet presAssocID="{C0A5C63D-249F-4A36-91CB-C67A7C3D3074}" presName="arrowDiagram5" presStyleCnt="0"/>
      <dgm:spPr/>
    </dgm:pt>
    <dgm:pt modelId="{91B0B6E5-44EF-43DC-BBD2-BCAFDD2F1A3E}" type="pres">
      <dgm:prSet presAssocID="{49F4829E-16CB-4920-B99C-70DB827FFC1F}" presName="bullet5a" presStyleLbl="node1" presStyleIdx="0" presStyleCnt="5"/>
      <dgm:spPr/>
    </dgm:pt>
    <dgm:pt modelId="{6606254F-BC06-4A9B-8B31-8E139B49304C}" type="pres">
      <dgm:prSet presAssocID="{49F4829E-16CB-4920-B99C-70DB827FFC1F}" presName="textBox5a" presStyleLbl="revTx" presStyleIdx="0" presStyleCnt="5">
        <dgm:presLayoutVars>
          <dgm:bulletEnabled val="1"/>
        </dgm:presLayoutVars>
      </dgm:prSet>
      <dgm:spPr/>
      <dgm:t>
        <a:bodyPr/>
        <a:lstStyle/>
        <a:p>
          <a:endParaRPr lang="en-US"/>
        </a:p>
      </dgm:t>
    </dgm:pt>
    <dgm:pt modelId="{CBB2CD1E-3B7C-4604-831D-09BB672A411E}" type="pres">
      <dgm:prSet presAssocID="{C3F0E788-EF84-45D5-9A77-288840D5FB23}" presName="bullet5b" presStyleLbl="node1" presStyleIdx="1" presStyleCnt="5"/>
      <dgm:spPr/>
    </dgm:pt>
    <dgm:pt modelId="{75635151-0AF0-457C-AD5A-BB622FAE8E1B}" type="pres">
      <dgm:prSet presAssocID="{C3F0E788-EF84-45D5-9A77-288840D5FB23}" presName="textBox5b" presStyleLbl="revTx" presStyleIdx="1" presStyleCnt="5">
        <dgm:presLayoutVars>
          <dgm:bulletEnabled val="1"/>
        </dgm:presLayoutVars>
      </dgm:prSet>
      <dgm:spPr/>
      <dgm:t>
        <a:bodyPr/>
        <a:lstStyle/>
        <a:p>
          <a:endParaRPr lang="en-US"/>
        </a:p>
      </dgm:t>
    </dgm:pt>
    <dgm:pt modelId="{DC17C189-9892-4E9B-B599-7CB42302CC83}" type="pres">
      <dgm:prSet presAssocID="{978A6572-C2FC-4E22-9B57-ED33A798AFE8}" presName="bullet5c" presStyleLbl="node1" presStyleIdx="2" presStyleCnt="5"/>
      <dgm:spPr/>
    </dgm:pt>
    <dgm:pt modelId="{0F4FDBD8-C4E8-4F70-8871-54934B408FC5}" type="pres">
      <dgm:prSet presAssocID="{978A6572-C2FC-4E22-9B57-ED33A798AFE8}" presName="textBox5c" presStyleLbl="revTx" presStyleIdx="2" presStyleCnt="5">
        <dgm:presLayoutVars>
          <dgm:bulletEnabled val="1"/>
        </dgm:presLayoutVars>
      </dgm:prSet>
      <dgm:spPr/>
      <dgm:t>
        <a:bodyPr/>
        <a:lstStyle/>
        <a:p>
          <a:endParaRPr lang="en-US"/>
        </a:p>
      </dgm:t>
    </dgm:pt>
    <dgm:pt modelId="{CB8B1CFB-5F98-445D-975B-0E93CFCFFA11}" type="pres">
      <dgm:prSet presAssocID="{6BBF0838-DD9F-4E8C-9D24-2D353DEC3DC1}" presName="bullet5d" presStyleLbl="node1" presStyleIdx="3" presStyleCnt="5"/>
      <dgm:spPr/>
    </dgm:pt>
    <dgm:pt modelId="{E87DD4CF-68C3-47AB-ADF0-E0ECF4904103}" type="pres">
      <dgm:prSet presAssocID="{6BBF0838-DD9F-4E8C-9D24-2D353DEC3DC1}" presName="textBox5d" presStyleLbl="revTx" presStyleIdx="3" presStyleCnt="5">
        <dgm:presLayoutVars>
          <dgm:bulletEnabled val="1"/>
        </dgm:presLayoutVars>
      </dgm:prSet>
      <dgm:spPr/>
      <dgm:t>
        <a:bodyPr/>
        <a:lstStyle/>
        <a:p>
          <a:endParaRPr lang="en-US"/>
        </a:p>
      </dgm:t>
    </dgm:pt>
    <dgm:pt modelId="{1BADA31B-3080-4B93-8398-43EAC2166094}" type="pres">
      <dgm:prSet presAssocID="{ECFCCC14-B5A8-4E96-BF3A-C82DDEE644BE}" presName="bullet5e" presStyleLbl="node1" presStyleIdx="4" presStyleCnt="5"/>
      <dgm:spPr/>
    </dgm:pt>
    <dgm:pt modelId="{B488FBA7-A5B8-40E1-BFE9-1B3674F9AB09}" type="pres">
      <dgm:prSet presAssocID="{ECFCCC14-B5A8-4E96-BF3A-C82DDEE644BE}" presName="textBox5e" presStyleLbl="revTx" presStyleIdx="4" presStyleCnt="5">
        <dgm:presLayoutVars>
          <dgm:bulletEnabled val="1"/>
        </dgm:presLayoutVars>
      </dgm:prSet>
      <dgm:spPr/>
      <dgm:t>
        <a:bodyPr/>
        <a:lstStyle/>
        <a:p>
          <a:endParaRPr lang="en-US"/>
        </a:p>
      </dgm:t>
    </dgm:pt>
  </dgm:ptLst>
  <dgm:cxnLst>
    <dgm:cxn modelId="{9A320332-310D-4CB3-BF79-8ABB21392AD3}" srcId="{C0A5C63D-249F-4A36-91CB-C67A7C3D3074}" destId="{ECFCCC14-B5A8-4E96-BF3A-C82DDEE644BE}" srcOrd="4" destOrd="0" parTransId="{332DADA2-F693-4753-A3A3-BAC778EC262B}" sibTransId="{2CA08A8A-075F-45D6-BD5B-BA4876BDE39D}"/>
    <dgm:cxn modelId="{42CF6D06-E1E0-4B13-9F4A-755FB249CF51}" srcId="{C0A5C63D-249F-4A36-91CB-C67A7C3D3074}" destId="{49F4829E-16CB-4920-B99C-70DB827FFC1F}" srcOrd="0" destOrd="0" parTransId="{ADEFF0CA-2DE9-489B-88C2-9484B5E9088A}" sibTransId="{01023412-4065-45CB-AD15-5B0AAB1A3CD9}"/>
    <dgm:cxn modelId="{5973A875-A011-4F1C-99C5-3F73651F56D4}" type="presOf" srcId="{978A6572-C2FC-4E22-9B57-ED33A798AFE8}" destId="{0F4FDBD8-C4E8-4F70-8871-54934B408FC5}" srcOrd="0" destOrd="0" presId="urn:microsoft.com/office/officeart/2005/8/layout/arrow2"/>
    <dgm:cxn modelId="{C68CD19B-B26C-47B9-8D2D-A88FB50E7F58}" srcId="{C0A5C63D-249F-4A36-91CB-C67A7C3D3074}" destId="{C3F0E788-EF84-45D5-9A77-288840D5FB23}" srcOrd="1" destOrd="0" parTransId="{8DE42C2E-F966-42FB-AC79-46A709110FED}" sibTransId="{BE0BD1EC-1206-4453-A165-4B2CCBE14D1D}"/>
    <dgm:cxn modelId="{9B255EA9-00E1-4D20-ADAB-4FA617E58B6C}" type="presOf" srcId="{ECFCCC14-B5A8-4E96-BF3A-C82DDEE644BE}" destId="{B488FBA7-A5B8-40E1-BFE9-1B3674F9AB09}" srcOrd="0" destOrd="0" presId="urn:microsoft.com/office/officeart/2005/8/layout/arrow2"/>
    <dgm:cxn modelId="{4520FB7C-1EBC-4DAD-BC62-C7BDA2123CF2}" type="presOf" srcId="{49F4829E-16CB-4920-B99C-70DB827FFC1F}" destId="{6606254F-BC06-4A9B-8B31-8E139B49304C}" srcOrd="0" destOrd="0" presId="urn:microsoft.com/office/officeart/2005/8/layout/arrow2"/>
    <dgm:cxn modelId="{0B13AF25-F169-46D2-94A7-1A6AFE45C08D}" type="presOf" srcId="{C3F0E788-EF84-45D5-9A77-288840D5FB23}" destId="{75635151-0AF0-457C-AD5A-BB622FAE8E1B}" srcOrd="0" destOrd="0" presId="urn:microsoft.com/office/officeart/2005/8/layout/arrow2"/>
    <dgm:cxn modelId="{5B12EDCC-978E-4335-A086-255F2BF26816}" srcId="{C0A5C63D-249F-4A36-91CB-C67A7C3D3074}" destId="{978A6572-C2FC-4E22-9B57-ED33A798AFE8}" srcOrd="2" destOrd="0" parTransId="{1FFFFD9A-5349-4EE6-BE8D-4084AEE10FD6}" sibTransId="{AF52EBF2-9167-407A-BA33-54B755F73269}"/>
    <dgm:cxn modelId="{4923AF2A-9B1F-4DD9-822E-57219506CCAC}" srcId="{C0A5C63D-249F-4A36-91CB-C67A7C3D3074}" destId="{1B811B45-9280-4E8C-908C-8BBDB9198741}" srcOrd="5" destOrd="0" parTransId="{7A386C09-F1FA-44DA-9C0D-ABD6A45815BF}" sibTransId="{9BF89C63-DEAE-4C72-B845-542184CEE71A}"/>
    <dgm:cxn modelId="{F561D961-42A0-4284-897C-12716CD641E3}" srcId="{C0A5C63D-249F-4A36-91CB-C67A7C3D3074}" destId="{6BBF0838-DD9F-4E8C-9D24-2D353DEC3DC1}" srcOrd="3" destOrd="0" parTransId="{D583B99D-2A56-4BEE-B1BE-3D657D3A7D7C}" sibTransId="{AFDD6398-7F53-45D5-8580-8112082F4472}"/>
    <dgm:cxn modelId="{4DD9AF53-B6D5-485E-91A4-CB009064B8AB}" type="presOf" srcId="{C0A5C63D-249F-4A36-91CB-C67A7C3D3074}" destId="{4FAC45FD-B734-4790-8D33-BFE54793E483}" srcOrd="0" destOrd="0" presId="urn:microsoft.com/office/officeart/2005/8/layout/arrow2"/>
    <dgm:cxn modelId="{7CA8DF42-E40C-4EB1-B031-90259059802E}" srcId="{C0A5C63D-249F-4A36-91CB-C67A7C3D3074}" destId="{2595D36E-8E2E-4B67-A7E8-95F3F26882A2}" srcOrd="6" destOrd="0" parTransId="{CFFC6A50-48C7-4FA8-90A1-24B2FBCF85BD}" sibTransId="{E898E26D-9D4D-4836-ADFC-96ED5FBF9C24}"/>
    <dgm:cxn modelId="{92BBBADF-C337-48F6-B90D-2D5EF9E94CF3}" srcId="{C0A5C63D-249F-4A36-91CB-C67A7C3D3074}" destId="{47DD9BCF-94F0-4A25-8404-400EA7CB363E}" srcOrd="7" destOrd="0" parTransId="{C099A16E-C417-4AA3-8E22-88E305C59D19}" sibTransId="{3681F9A6-2FCB-4D34-AAB1-676538501391}"/>
    <dgm:cxn modelId="{CA067BF6-5A0A-4459-A4DE-98B715366F71}" type="presOf" srcId="{6BBF0838-DD9F-4E8C-9D24-2D353DEC3DC1}" destId="{E87DD4CF-68C3-47AB-ADF0-E0ECF4904103}" srcOrd="0" destOrd="0" presId="urn:microsoft.com/office/officeart/2005/8/layout/arrow2"/>
    <dgm:cxn modelId="{A9EE09CA-FBEF-4F60-BE37-7C5B92A367B6}" type="presParOf" srcId="{4FAC45FD-B734-4790-8D33-BFE54793E483}" destId="{78654705-E975-4F41-88A9-96BA23B5EB93}" srcOrd="0" destOrd="0" presId="urn:microsoft.com/office/officeart/2005/8/layout/arrow2"/>
    <dgm:cxn modelId="{05B713BD-1F36-4F48-BE18-DE7D2EE13443}" type="presParOf" srcId="{4FAC45FD-B734-4790-8D33-BFE54793E483}" destId="{38F60AEE-A4C0-4BCD-A140-AB83C22B8D03}" srcOrd="1" destOrd="0" presId="urn:microsoft.com/office/officeart/2005/8/layout/arrow2"/>
    <dgm:cxn modelId="{8CE94047-A789-4E9D-BB3D-BD81919C6A01}" type="presParOf" srcId="{38F60AEE-A4C0-4BCD-A140-AB83C22B8D03}" destId="{91B0B6E5-44EF-43DC-BBD2-BCAFDD2F1A3E}" srcOrd="0" destOrd="0" presId="urn:microsoft.com/office/officeart/2005/8/layout/arrow2"/>
    <dgm:cxn modelId="{CE7D67A0-6930-45C6-B773-CD6BB305F232}" type="presParOf" srcId="{38F60AEE-A4C0-4BCD-A140-AB83C22B8D03}" destId="{6606254F-BC06-4A9B-8B31-8E139B49304C}" srcOrd="1" destOrd="0" presId="urn:microsoft.com/office/officeart/2005/8/layout/arrow2"/>
    <dgm:cxn modelId="{74A19D23-CA1E-46BA-9792-37DC80BB5668}" type="presParOf" srcId="{38F60AEE-A4C0-4BCD-A140-AB83C22B8D03}" destId="{CBB2CD1E-3B7C-4604-831D-09BB672A411E}" srcOrd="2" destOrd="0" presId="urn:microsoft.com/office/officeart/2005/8/layout/arrow2"/>
    <dgm:cxn modelId="{56BECEA8-AA4E-46A8-83E8-640966482B44}" type="presParOf" srcId="{38F60AEE-A4C0-4BCD-A140-AB83C22B8D03}" destId="{75635151-0AF0-457C-AD5A-BB622FAE8E1B}" srcOrd="3" destOrd="0" presId="urn:microsoft.com/office/officeart/2005/8/layout/arrow2"/>
    <dgm:cxn modelId="{6F2FEB5B-5641-4C01-9723-E166CF4DCCD7}" type="presParOf" srcId="{38F60AEE-A4C0-4BCD-A140-AB83C22B8D03}" destId="{DC17C189-9892-4E9B-B599-7CB42302CC83}" srcOrd="4" destOrd="0" presId="urn:microsoft.com/office/officeart/2005/8/layout/arrow2"/>
    <dgm:cxn modelId="{74042EEC-1684-4759-8076-41D923B10EF5}" type="presParOf" srcId="{38F60AEE-A4C0-4BCD-A140-AB83C22B8D03}" destId="{0F4FDBD8-C4E8-4F70-8871-54934B408FC5}" srcOrd="5" destOrd="0" presId="urn:microsoft.com/office/officeart/2005/8/layout/arrow2"/>
    <dgm:cxn modelId="{062246A1-875B-4A87-8760-45EB561C6376}" type="presParOf" srcId="{38F60AEE-A4C0-4BCD-A140-AB83C22B8D03}" destId="{CB8B1CFB-5F98-445D-975B-0E93CFCFFA11}" srcOrd="6" destOrd="0" presId="urn:microsoft.com/office/officeart/2005/8/layout/arrow2"/>
    <dgm:cxn modelId="{E0594FDB-CE02-476C-A344-B2511C6841B3}" type="presParOf" srcId="{38F60AEE-A4C0-4BCD-A140-AB83C22B8D03}" destId="{E87DD4CF-68C3-47AB-ADF0-E0ECF4904103}" srcOrd="7" destOrd="0" presId="urn:microsoft.com/office/officeart/2005/8/layout/arrow2"/>
    <dgm:cxn modelId="{7B612CCA-1E8C-4DB2-AF64-D996D02F4BD7}" type="presParOf" srcId="{38F60AEE-A4C0-4BCD-A140-AB83C22B8D03}" destId="{1BADA31B-3080-4B93-8398-43EAC2166094}" srcOrd="8" destOrd="0" presId="urn:microsoft.com/office/officeart/2005/8/layout/arrow2"/>
    <dgm:cxn modelId="{E885449F-7722-430E-B35E-294D51EDD728}" type="presParOf" srcId="{38F60AEE-A4C0-4BCD-A140-AB83C22B8D03}" destId="{B488FBA7-A5B8-40E1-BFE9-1B3674F9AB09}" srcOrd="9"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0A5C63D-249F-4A36-91CB-C67A7C3D307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C3F0E788-EF84-45D5-9A77-288840D5FB23}">
      <dgm:prSet phldrT="[Text]" custT="1"/>
      <dgm:spPr/>
      <dgm:t>
        <a:bodyPr/>
        <a:lstStyle/>
        <a:p>
          <a:r>
            <a:rPr lang="ro-RO" sz="700" dirty="0">
              <a:hlinkClick xmlns:r="http://schemas.openxmlformats.org/officeDocument/2006/relationships" r:id="rId1" action="ppaction://hlinksldjump"/>
            </a:rPr>
            <a:t>CR</a:t>
          </a:r>
          <a:endParaRPr lang="en-US" sz="700" dirty="0"/>
        </a:p>
      </dgm:t>
    </dgm:pt>
    <dgm:pt modelId="{8DE42C2E-F966-42FB-AC79-46A709110FED}" type="parTrans" cxnId="{C68CD19B-B26C-47B9-8D2D-A88FB50E7F58}">
      <dgm:prSet/>
      <dgm:spPr/>
      <dgm:t>
        <a:bodyPr/>
        <a:lstStyle/>
        <a:p>
          <a:endParaRPr lang="en-US" sz="1800"/>
        </a:p>
      </dgm:t>
    </dgm:pt>
    <dgm:pt modelId="{BE0BD1EC-1206-4453-A165-4B2CCBE14D1D}" type="sibTrans" cxnId="{C68CD19B-B26C-47B9-8D2D-A88FB50E7F58}">
      <dgm:prSet/>
      <dgm:spPr/>
      <dgm:t>
        <a:bodyPr/>
        <a:lstStyle/>
        <a:p>
          <a:endParaRPr lang="en-US" sz="1800"/>
        </a:p>
      </dgm:t>
    </dgm:pt>
    <dgm:pt modelId="{978A6572-C2FC-4E22-9B57-ED33A798AFE8}">
      <dgm:prSet phldrT="[Text]" custT="1"/>
      <dgm:spPr/>
      <dgm:t>
        <a:bodyPr/>
        <a:lstStyle/>
        <a:p>
          <a:r>
            <a:rPr lang="ro-RO" sz="700" dirty="0" smtClean="0">
              <a:hlinkClick xmlns:r="http://schemas.openxmlformats.org/officeDocument/2006/relationships" r:id="rId2" action="ppaction://hlinksldjump"/>
            </a:rPr>
            <a:t>SolNPT</a:t>
          </a:r>
          <a:endParaRPr lang="en-US" sz="700" dirty="0"/>
        </a:p>
      </dgm:t>
    </dgm:pt>
    <dgm:pt modelId="{1FFFFD9A-5349-4EE6-BE8D-4084AEE10FD6}" type="parTrans" cxnId="{5B12EDCC-978E-4335-A086-255F2BF26816}">
      <dgm:prSet/>
      <dgm:spPr/>
      <dgm:t>
        <a:bodyPr/>
        <a:lstStyle/>
        <a:p>
          <a:endParaRPr lang="en-US" sz="1800"/>
        </a:p>
      </dgm:t>
    </dgm:pt>
    <dgm:pt modelId="{AF52EBF2-9167-407A-BA33-54B755F73269}" type="sibTrans" cxnId="{5B12EDCC-978E-4335-A086-255F2BF26816}">
      <dgm:prSet/>
      <dgm:spPr/>
      <dgm:t>
        <a:bodyPr/>
        <a:lstStyle/>
        <a:p>
          <a:endParaRPr lang="en-US" sz="1800"/>
        </a:p>
      </dgm:t>
    </dgm:pt>
    <dgm:pt modelId="{6BBF0838-DD9F-4E8C-9D24-2D353DEC3DC1}">
      <dgm:prSet phldrT="[Text]" custT="1"/>
      <dgm:spPr/>
      <dgm:t>
        <a:bodyPr/>
        <a:lstStyle/>
        <a:p>
          <a:r>
            <a:rPr lang="en-US" sz="700" dirty="0">
              <a:hlinkClick xmlns:r="http://schemas.openxmlformats.org/officeDocument/2006/relationships" r:id="rId3" action="ppaction://hlinksldjump"/>
            </a:rPr>
            <a:t>NPT</a:t>
          </a:r>
          <a:endParaRPr lang="en-US" sz="700" dirty="0"/>
        </a:p>
      </dgm:t>
    </dgm:pt>
    <dgm:pt modelId="{D583B99D-2A56-4BEE-B1BE-3D657D3A7D7C}" type="parTrans" cxnId="{F561D961-42A0-4284-897C-12716CD641E3}">
      <dgm:prSet/>
      <dgm:spPr/>
      <dgm:t>
        <a:bodyPr/>
        <a:lstStyle/>
        <a:p>
          <a:endParaRPr lang="en-US" sz="1800"/>
        </a:p>
      </dgm:t>
    </dgm:pt>
    <dgm:pt modelId="{AFDD6398-7F53-45D5-8580-8112082F4472}" type="sibTrans" cxnId="{F561D961-42A0-4284-897C-12716CD641E3}">
      <dgm:prSet/>
      <dgm:spPr/>
      <dgm:t>
        <a:bodyPr/>
        <a:lstStyle/>
        <a:p>
          <a:endParaRPr lang="en-US" sz="1800"/>
        </a:p>
      </dgm:t>
    </dgm:pt>
    <dgm:pt modelId="{1B811B45-9280-4E8C-908C-8BBDB9198741}">
      <dgm:prSet phldrT="[Text]" custT="1"/>
      <dgm:spPr/>
      <dgm:t>
        <a:bodyPr/>
        <a:lstStyle/>
        <a:p>
          <a:r>
            <a:rPr lang="ro-RO" sz="700" dirty="0" smtClean="0">
              <a:hlinkClick xmlns:r="http://schemas.openxmlformats.org/officeDocument/2006/relationships" r:id="rId4" action="ppaction://hlinksldjump"/>
            </a:rPr>
            <a:t>Sol</a:t>
          </a:r>
          <a:r>
            <a:rPr lang="en-US" sz="700" dirty="0" smtClean="0">
              <a:hlinkClick xmlns:r="http://schemas.openxmlformats.org/officeDocument/2006/relationships" r:id="rId4" action="ppaction://hlinksldjump"/>
            </a:rPr>
            <a:t>CDC</a:t>
          </a:r>
          <a:endParaRPr lang="en-US" sz="700" dirty="0"/>
        </a:p>
      </dgm:t>
    </dgm:pt>
    <dgm:pt modelId="{7A386C09-F1FA-44DA-9C0D-ABD6A45815BF}" type="parTrans" cxnId="{4923AF2A-9B1F-4DD9-822E-57219506CCAC}">
      <dgm:prSet/>
      <dgm:spPr/>
      <dgm:t>
        <a:bodyPr/>
        <a:lstStyle/>
        <a:p>
          <a:endParaRPr lang="en-US" sz="1800"/>
        </a:p>
      </dgm:t>
    </dgm:pt>
    <dgm:pt modelId="{9BF89C63-DEAE-4C72-B845-542184CEE71A}" type="sibTrans" cxnId="{4923AF2A-9B1F-4DD9-822E-57219506CCAC}">
      <dgm:prSet/>
      <dgm:spPr/>
      <dgm:t>
        <a:bodyPr/>
        <a:lstStyle/>
        <a:p>
          <a:endParaRPr lang="en-US" sz="1800"/>
        </a:p>
      </dgm:t>
    </dgm:pt>
    <dgm:pt modelId="{ECFCCC14-B5A8-4E96-BF3A-C82DDEE644BE}">
      <dgm:prSet phldrT="[Text]" custT="1"/>
      <dgm:spPr/>
      <dgm:t>
        <a:bodyPr/>
        <a:lstStyle/>
        <a:p>
          <a:r>
            <a:rPr lang="en-US" sz="700" dirty="0" smtClean="0">
              <a:hlinkClick xmlns:r="http://schemas.openxmlformats.org/officeDocument/2006/relationships" r:id="rId5" action="ppaction://hlinksldjump"/>
            </a:rPr>
            <a:t>NFP</a:t>
          </a:r>
          <a:endParaRPr lang="en-US" sz="700" dirty="0"/>
        </a:p>
      </dgm:t>
    </dgm:pt>
    <dgm:pt modelId="{332DADA2-F693-4753-A3A3-BAC778EC262B}" type="parTrans" cxnId="{9A320332-310D-4CB3-BF79-8ABB21392AD3}">
      <dgm:prSet/>
      <dgm:spPr/>
      <dgm:t>
        <a:bodyPr/>
        <a:lstStyle/>
        <a:p>
          <a:endParaRPr lang="en-US" sz="1800"/>
        </a:p>
      </dgm:t>
    </dgm:pt>
    <dgm:pt modelId="{2CA08A8A-075F-45D6-BD5B-BA4876BDE39D}" type="sibTrans" cxnId="{9A320332-310D-4CB3-BF79-8ABB21392AD3}">
      <dgm:prSet/>
      <dgm:spPr/>
      <dgm:t>
        <a:bodyPr/>
        <a:lstStyle/>
        <a:p>
          <a:endParaRPr lang="en-US" sz="1800"/>
        </a:p>
      </dgm:t>
    </dgm:pt>
    <dgm:pt modelId="{47DD9BCF-94F0-4A25-8404-400EA7CB363E}">
      <dgm:prSet phldrT="[Text]"/>
      <dgm:spPr/>
      <dgm:t>
        <a:bodyPr/>
        <a:lstStyle/>
        <a:p>
          <a:endParaRPr lang="en-US" sz="1800"/>
        </a:p>
      </dgm:t>
    </dgm:pt>
    <dgm:pt modelId="{C099A16E-C417-4AA3-8E22-88E305C59D19}" type="parTrans" cxnId="{92BBBADF-C337-48F6-B90D-2D5EF9E94CF3}">
      <dgm:prSet/>
      <dgm:spPr/>
      <dgm:t>
        <a:bodyPr/>
        <a:lstStyle/>
        <a:p>
          <a:endParaRPr lang="en-US" sz="1800"/>
        </a:p>
      </dgm:t>
    </dgm:pt>
    <dgm:pt modelId="{3681F9A6-2FCB-4D34-AAB1-676538501391}" type="sibTrans" cxnId="{92BBBADF-C337-48F6-B90D-2D5EF9E94CF3}">
      <dgm:prSet/>
      <dgm:spPr/>
      <dgm:t>
        <a:bodyPr/>
        <a:lstStyle/>
        <a:p>
          <a:endParaRPr lang="en-US" sz="1800"/>
        </a:p>
      </dgm:t>
    </dgm:pt>
    <dgm:pt modelId="{2595D36E-8E2E-4B67-A7E8-95F3F26882A2}">
      <dgm:prSet phldrT="[Text]"/>
      <dgm:spPr/>
      <dgm:t>
        <a:bodyPr/>
        <a:lstStyle/>
        <a:p>
          <a:endParaRPr lang="en-US" sz="1800"/>
        </a:p>
      </dgm:t>
    </dgm:pt>
    <dgm:pt modelId="{CFFC6A50-48C7-4FA8-90A1-24B2FBCF85BD}" type="parTrans" cxnId="{7CA8DF42-E40C-4EB1-B031-90259059802E}">
      <dgm:prSet/>
      <dgm:spPr/>
      <dgm:t>
        <a:bodyPr/>
        <a:lstStyle/>
        <a:p>
          <a:endParaRPr lang="en-US" sz="1800"/>
        </a:p>
      </dgm:t>
    </dgm:pt>
    <dgm:pt modelId="{E898E26D-9D4D-4836-ADFC-96ED5FBF9C24}" type="sibTrans" cxnId="{7CA8DF42-E40C-4EB1-B031-90259059802E}">
      <dgm:prSet/>
      <dgm:spPr/>
      <dgm:t>
        <a:bodyPr/>
        <a:lstStyle/>
        <a:p>
          <a:endParaRPr lang="en-US" sz="1800"/>
        </a:p>
      </dgm:t>
    </dgm:pt>
    <dgm:pt modelId="{4FAC45FD-B734-4790-8D33-BFE54793E483}" type="pres">
      <dgm:prSet presAssocID="{C0A5C63D-249F-4A36-91CB-C67A7C3D3074}" presName="arrowDiagram" presStyleCnt="0">
        <dgm:presLayoutVars>
          <dgm:chMax val="5"/>
          <dgm:dir/>
          <dgm:resizeHandles val="exact"/>
        </dgm:presLayoutVars>
      </dgm:prSet>
      <dgm:spPr/>
      <dgm:t>
        <a:bodyPr/>
        <a:lstStyle/>
        <a:p>
          <a:endParaRPr lang="en-US"/>
        </a:p>
      </dgm:t>
    </dgm:pt>
    <dgm:pt modelId="{78654705-E975-4F41-88A9-96BA23B5EB93}" type="pres">
      <dgm:prSet presAssocID="{C0A5C63D-249F-4A36-91CB-C67A7C3D3074}" presName="arrow" presStyleLbl="bgShp" presStyleIdx="0" presStyleCnt="1"/>
      <dgm:spPr/>
    </dgm:pt>
    <dgm:pt modelId="{38F60AEE-A4C0-4BCD-A140-AB83C22B8D03}" type="pres">
      <dgm:prSet presAssocID="{C0A5C63D-249F-4A36-91CB-C67A7C3D3074}" presName="arrowDiagram5" presStyleCnt="0"/>
      <dgm:spPr/>
    </dgm:pt>
    <dgm:pt modelId="{B8DC2528-4D69-4883-97B2-53463B01B147}" type="pres">
      <dgm:prSet presAssocID="{C3F0E788-EF84-45D5-9A77-288840D5FB23}" presName="bullet5a" presStyleLbl="node1" presStyleIdx="0" presStyleCnt="5"/>
      <dgm:spPr/>
    </dgm:pt>
    <dgm:pt modelId="{CDB1FA74-994E-4747-BB64-9DFB3DDF20C7}" type="pres">
      <dgm:prSet presAssocID="{C3F0E788-EF84-45D5-9A77-288840D5FB23}" presName="textBox5a" presStyleLbl="revTx" presStyleIdx="0" presStyleCnt="5">
        <dgm:presLayoutVars>
          <dgm:bulletEnabled val="1"/>
        </dgm:presLayoutVars>
      </dgm:prSet>
      <dgm:spPr/>
      <dgm:t>
        <a:bodyPr/>
        <a:lstStyle/>
        <a:p>
          <a:endParaRPr lang="en-US"/>
        </a:p>
      </dgm:t>
    </dgm:pt>
    <dgm:pt modelId="{D67CC52E-0DDE-4EF3-AA15-D7BC8A111481}" type="pres">
      <dgm:prSet presAssocID="{978A6572-C2FC-4E22-9B57-ED33A798AFE8}" presName="bullet5b" presStyleLbl="node1" presStyleIdx="1" presStyleCnt="5"/>
      <dgm:spPr/>
    </dgm:pt>
    <dgm:pt modelId="{846C7997-978B-4FCF-ACAC-16A6E10E4C56}" type="pres">
      <dgm:prSet presAssocID="{978A6572-C2FC-4E22-9B57-ED33A798AFE8}" presName="textBox5b" presStyleLbl="revTx" presStyleIdx="1" presStyleCnt="5">
        <dgm:presLayoutVars>
          <dgm:bulletEnabled val="1"/>
        </dgm:presLayoutVars>
      </dgm:prSet>
      <dgm:spPr/>
      <dgm:t>
        <a:bodyPr/>
        <a:lstStyle/>
        <a:p>
          <a:endParaRPr lang="en-US"/>
        </a:p>
      </dgm:t>
    </dgm:pt>
    <dgm:pt modelId="{F326A01B-67B7-4220-AC4D-6D2FEA2D65FD}" type="pres">
      <dgm:prSet presAssocID="{6BBF0838-DD9F-4E8C-9D24-2D353DEC3DC1}" presName="bullet5c" presStyleLbl="node1" presStyleIdx="2" presStyleCnt="5"/>
      <dgm:spPr/>
    </dgm:pt>
    <dgm:pt modelId="{A57D82C0-33BF-42F6-AE89-27B68BC1E8C8}" type="pres">
      <dgm:prSet presAssocID="{6BBF0838-DD9F-4E8C-9D24-2D353DEC3DC1}" presName="textBox5c" presStyleLbl="revTx" presStyleIdx="2" presStyleCnt="5">
        <dgm:presLayoutVars>
          <dgm:bulletEnabled val="1"/>
        </dgm:presLayoutVars>
      </dgm:prSet>
      <dgm:spPr/>
      <dgm:t>
        <a:bodyPr/>
        <a:lstStyle/>
        <a:p>
          <a:endParaRPr lang="en-US"/>
        </a:p>
      </dgm:t>
    </dgm:pt>
    <dgm:pt modelId="{D427B4B3-C9E0-476A-B11E-782E816FED45}" type="pres">
      <dgm:prSet presAssocID="{ECFCCC14-B5A8-4E96-BF3A-C82DDEE644BE}" presName="bullet5d" presStyleLbl="node1" presStyleIdx="3" presStyleCnt="5"/>
      <dgm:spPr/>
    </dgm:pt>
    <dgm:pt modelId="{F4BD68A8-A5AD-4D97-94F8-D42ABA13F259}" type="pres">
      <dgm:prSet presAssocID="{ECFCCC14-B5A8-4E96-BF3A-C82DDEE644BE}" presName="textBox5d" presStyleLbl="revTx" presStyleIdx="3" presStyleCnt="5">
        <dgm:presLayoutVars>
          <dgm:bulletEnabled val="1"/>
        </dgm:presLayoutVars>
      </dgm:prSet>
      <dgm:spPr/>
      <dgm:t>
        <a:bodyPr/>
        <a:lstStyle/>
        <a:p>
          <a:endParaRPr lang="en-US"/>
        </a:p>
      </dgm:t>
    </dgm:pt>
    <dgm:pt modelId="{8B68B3D2-897B-44F3-B732-B0C177DA8512}" type="pres">
      <dgm:prSet presAssocID="{1B811B45-9280-4E8C-908C-8BBDB9198741}" presName="bullet5e" presStyleLbl="node1" presStyleIdx="4" presStyleCnt="5"/>
      <dgm:spPr/>
    </dgm:pt>
    <dgm:pt modelId="{52BB04AA-9E4E-4C46-B65E-D9089708E011}" type="pres">
      <dgm:prSet presAssocID="{1B811B45-9280-4E8C-908C-8BBDB9198741}" presName="textBox5e" presStyleLbl="revTx" presStyleIdx="4" presStyleCnt="5">
        <dgm:presLayoutVars>
          <dgm:bulletEnabled val="1"/>
        </dgm:presLayoutVars>
      </dgm:prSet>
      <dgm:spPr/>
      <dgm:t>
        <a:bodyPr/>
        <a:lstStyle/>
        <a:p>
          <a:endParaRPr lang="en-US"/>
        </a:p>
      </dgm:t>
    </dgm:pt>
  </dgm:ptLst>
  <dgm:cxnLst>
    <dgm:cxn modelId="{92BBBADF-C337-48F6-B90D-2D5EF9E94CF3}" srcId="{C0A5C63D-249F-4A36-91CB-C67A7C3D3074}" destId="{47DD9BCF-94F0-4A25-8404-400EA7CB363E}" srcOrd="6" destOrd="0" parTransId="{C099A16E-C417-4AA3-8E22-88E305C59D19}" sibTransId="{3681F9A6-2FCB-4D34-AAB1-676538501391}"/>
    <dgm:cxn modelId="{F561D961-42A0-4284-897C-12716CD641E3}" srcId="{C0A5C63D-249F-4A36-91CB-C67A7C3D3074}" destId="{6BBF0838-DD9F-4E8C-9D24-2D353DEC3DC1}" srcOrd="2" destOrd="0" parTransId="{D583B99D-2A56-4BEE-B1BE-3D657D3A7D7C}" sibTransId="{AFDD6398-7F53-45D5-8580-8112082F4472}"/>
    <dgm:cxn modelId="{4DD9AF53-B6D5-485E-91A4-CB009064B8AB}" type="presOf" srcId="{C0A5C63D-249F-4A36-91CB-C67A7C3D3074}" destId="{4FAC45FD-B734-4790-8D33-BFE54793E483}" srcOrd="0" destOrd="0" presId="urn:microsoft.com/office/officeart/2005/8/layout/arrow2"/>
    <dgm:cxn modelId="{0091486C-200C-477C-80DD-3AAD11E1A503}" type="presOf" srcId="{6BBF0838-DD9F-4E8C-9D24-2D353DEC3DC1}" destId="{A57D82C0-33BF-42F6-AE89-27B68BC1E8C8}" srcOrd="0" destOrd="0" presId="urn:microsoft.com/office/officeart/2005/8/layout/arrow2"/>
    <dgm:cxn modelId="{E03F8C33-8854-4098-818B-166FBF0933E3}" type="presOf" srcId="{ECFCCC14-B5A8-4E96-BF3A-C82DDEE644BE}" destId="{F4BD68A8-A5AD-4D97-94F8-D42ABA13F259}" srcOrd="0" destOrd="0" presId="urn:microsoft.com/office/officeart/2005/8/layout/arrow2"/>
    <dgm:cxn modelId="{5B12EDCC-978E-4335-A086-255F2BF26816}" srcId="{C0A5C63D-249F-4A36-91CB-C67A7C3D3074}" destId="{978A6572-C2FC-4E22-9B57-ED33A798AFE8}" srcOrd="1" destOrd="0" parTransId="{1FFFFD9A-5349-4EE6-BE8D-4084AEE10FD6}" sibTransId="{AF52EBF2-9167-407A-BA33-54B755F73269}"/>
    <dgm:cxn modelId="{4923AF2A-9B1F-4DD9-822E-57219506CCAC}" srcId="{C0A5C63D-249F-4A36-91CB-C67A7C3D3074}" destId="{1B811B45-9280-4E8C-908C-8BBDB9198741}" srcOrd="4" destOrd="0" parTransId="{7A386C09-F1FA-44DA-9C0D-ABD6A45815BF}" sibTransId="{9BF89C63-DEAE-4C72-B845-542184CEE71A}"/>
    <dgm:cxn modelId="{706CAACC-F53F-4041-9A6D-10BC52D1B48C}" type="presOf" srcId="{C3F0E788-EF84-45D5-9A77-288840D5FB23}" destId="{CDB1FA74-994E-4747-BB64-9DFB3DDF20C7}" srcOrd="0" destOrd="0" presId="urn:microsoft.com/office/officeart/2005/8/layout/arrow2"/>
    <dgm:cxn modelId="{7CA8DF42-E40C-4EB1-B031-90259059802E}" srcId="{C0A5C63D-249F-4A36-91CB-C67A7C3D3074}" destId="{2595D36E-8E2E-4B67-A7E8-95F3F26882A2}" srcOrd="5" destOrd="0" parTransId="{CFFC6A50-48C7-4FA8-90A1-24B2FBCF85BD}" sibTransId="{E898E26D-9D4D-4836-ADFC-96ED5FBF9C24}"/>
    <dgm:cxn modelId="{9A320332-310D-4CB3-BF79-8ABB21392AD3}" srcId="{C0A5C63D-249F-4A36-91CB-C67A7C3D3074}" destId="{ECFCCC14-B5A8-4E96-BF3A-C82DDEE644BE}" srcOrd="3" destOrd="0" parTransId="{332DADA2-F693-4753-A3A3-BAC778EC262B}" sibTransId="{2CA08A8A-075F-45D6-BD5B-BA4876BDE39D}"/>
    <dgm:cxn modelId="{6065E664-61ED-4DD7-980D-07E585E6FD99}" type="presOf" srcId="{1B811B45-9280-4E8C-908C-8BBDB9198741}" destId="{52BB04AA-9E4E-4C46-B65E-D9089708E011}" srcOrd="0" destOrd="0" presId="urn:microsoft.com/office/officeart/2005/8/layout/arrow2"/>
    <dgm:cxn modelId="{27A4E029-7EA2-4C85-9D71-4BC37C759DE1}" type="presOf" srcId="{978A6572-C2FC-4E22-9B57-ED33A798AFE8}" destId="{846C7997-978B-4FCF-ACAC-16A6E10E4C56}" srcOrd="0" destOrd="0" presId="urn:microsoft.com/office/officeart/2005/8/layout/arrow2"/>
    <dgm:cxn modelId="{C68CD19B-B26C-47B9-8D2D-A88FB50E7F58}" srcId="{C0A5C63D-249F-4A36-91CB-C67A7C3D3074}" destId="{C3F0E788-EF84-45D5-9A77-288840D5FB23}" srcOrd="0" destOrd="0" parTransId="{8DE42C2E-F966-42FB-AC79-46A709110FED}" sibTransId="{BE0BD1EC-1206-4453-A165-4B2CCBE14D1D}"/>
    <dgm:cxn modelId="{A9EE09CA-FBEF-4F60-BE37-7C5B92A367B6}" type="presParOf" srcId="{4FAC45FD-B734-4790-8D33-BFE54793E483}" destId="{78654705-E975-4F41-88A9-96BA23B5EB93}" srcOrd="0" destOrd="0" presId="urn:microsoft.com/office/officeart/2005/8/layout/arrow2"/>
    <dgm:cxn modelId="{05B713BD-1F36-4F48-BE18-DE7D2EE13443}" type="presParOf" srcId="{4FAC45FD-B734-4790-8D33-BFE54793E483}" destId="{38F60AEE-A4C0-4BCD-A140-AB83C22B8D03}" srcOrd="1" destOrd="0" presId="urn:microsoft.com/office/officeart/2005/8/layout/arrow2"/>
    <dgm:cxn modelId="{58BD64AC-AD2C-43CA-BD70-5FE2C11666B5}" type="presParOf" srcId="{38F60AEE-A4C0-4BCD-A140-AB83C22B8D03}" destId="{B8DC2528-4D69-4883-97B2-53463B01B147}" srcOrd="0" destOrd="0" presId="urn:microsoft.com/office/officeart/2005/8/layout/arrow2"/>
    <dgm:cxn modelId="{8AC10BF8-A321-4B72-8C49-B7078C442DEF}" type="presParOf" srcId="{38F60AEE-A4C0-4BCD-A140-AB83C22B8D03}" destId="{CDB1FA74-994E-4747-BB64-9DFB3DDF20C7}" srcOrd="1" destOrd="0" presId="urn:microsoft.com/office/officeart/2005/8/layout/arrow2"/>
    <dgm:cxn modelId="{DEF0DB12-2255-497E-9C9F-3D852CB9F6B2}" type="presParOf" srcId="{38F60AEE-A4C0-4BCD-A140-AB83C22B8D03}" destId="{D67CC52E-0DDE-4EF3-AA15-D7BC8A111481}" srcOrd="2" destOrd="0" presId="urn:microsoft.com/office/officeart/2005/8/layout/arrow2"/>
    <dgm:cxn modelId="{6275523E-5F26-4137-A86D-93A62AB4FDB0}" type="presParOf" srcId="{38F60AEE-A4C0-4BCD-A140-AB83C22B8D03}" destId="{846C7997-978B-4FCF-ACAC-16A6E10E4C56}" srcOrd="3" destOrd="0" presId="urn:microsoft.com/office/officeart/2005/8/layout/arrow2"/>
    <dgm:cxn modelId="{CE613E9C-1CEC-4B12-A0D7-5DE77E7EADB6}" type="presParOf" srcId="{38F60AEE-A4C0-4BCD-A140-AB83C22B8D03}" destId="{F326A01B-67B7-4220-AC4D-6D2FEA2D65FD}" srcOrd="4" destOrd="0" presId="urn:microsoft.com/office/officeart/2005/8/layout/arrow2"/>
    <dgm:cxn modelId="{2E344004-003D-46C8-B340-5B0025E2AF29}" type="presParOf" srcId="{38F60AEE-A4C0-4BCD-A140-AB83C22B8D03}" destId="{A57D82C0-33BF-42F6-AE89-27B68BC1E8C8}" srcOrd="5" destOrd="0" presId="urn:microsoft.com/office/officeart/2005/8/layout/arrow2"/>
    <dgm:cxn modelId="{B0D8138B-91AE-4931-A53A-3565DF91F8FA}" type="presParOf" srcId="{38F60AEE-A4C0-4BCD-A140-AB83C22B8D03}" destId="{D427B4B3-C9E0-476A-B11E-782E816FED45}" srcOrd="6" destOrd="0" presId="urn:microsoft.com/office/officeart/2005/8/layout/arrow2"/>
    <dgm:cxn modelId="{A1CFEB2A-EF2B-40CE-9499-DDD4DF822D8A}" type="presParOf" srcId="{38F60AEE-A4C0-4BCD-A140-AB83C22B8D03}" destId="{F4BD68A8-A5AD-4D97-94F8-D42ABA13F259}" srcOrd="7" destOrd="0" presId="urn:microsoft.com/office/officeart/2005/8/layout/arrow2"/>
    <dgm:cxn modelId="{DFDE57BB-F70F-4367-A9A8-3BCD31ABC9DC}" type="presParOf" srcId="{38F60AEE-A4C0-4BCD-A140-AB83C22B8D03}" destId="{8B68B3D2-897B-44F3-B732-B0C177DA8512}" srcOrd="8" destOrd="0" presId="urn:microsoft.com/office/officeart/2005/8/layout/arrow2"/>
    <dgm:cxn modelId="{6915318C-FE30-442B-99AF-49B2BCA8E7B9}" type="presParOf" srcId="{38F60AEE-A4C0-4BCD-A140-AB83C22B8D03}" destId="{52BB04AA-9E4E-4C46-B65E-D9089708E011}" srcOrd="9"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917422-D64E-4242-BCAF-4902D59B7D2C}">
      <dsp:nvSpPr>
        <dsp:cNvPr id="0" name=""/>
        <dsp:cNvSpPr/>
      </dsp:nvSpPr>
      <dsp:spPr>
        <a:xfrm>
          <a:off x="796845" y="1438314"/>
          <a:ext cx="1248892" cy="197918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533400">
            <a:lnSpc>
              <a:spcPct val="90000"/>
            </a:lnSpc>
            <a:spcBef>
              <a:spcPct val="0"/>
            </a:spcBef>
            <a:spcAft>
              <a:spcPct val="15000"/>
            </a:spcAft>
            <a:buChar char="••"/>
          </a:pPr>
          <a:r>
            <a:rPr lang="ro-RO" sz="1200" kern="1200" dirty="0">
              <a:solidFill>
                <a:schemeClr val="tx1"/>
              </a:solidFill>
            </a:rPr>
            <a:t>cer (Cerere Racordare)</a:t>
          </a:r>
          <a:endParaRPr lang="en-US" sz="1200" kern="1200" dirty="0">
            <a:solidFill>
              <a:schemeClr val="tx1"/>
            </a:solidFill>
          </a:endParaRPr>
        </a:p>
        <a:p>
          <a:pPr marL="114300" lvl="1" indent="-114300" algn="l" defTabSz="533400">
            <a:lnSpc>
              <a:spcPct val="90000"/>
            </a:lnSpc>
            <a:spcBef>
              <a:spcPct val="0"/>
            </a:spcBef>
            <a:spcAft>
              <a:spcPct val="15000"/>
            </a:spcAft>
            <a:buChar char="••"/>
          </a:pPr>
          <a:r>
            <a:rPr lang="en-US" sz="1200" kern="1200" dirty="0" err="1" smtClean="0">
              <a:solidFill>
                <a:schemeClr val="tx1"/>
              </a:solidFill>
            </a:rPr>
            <a:t>Analizare</a:t>
          </a:r>
          <a:r>
            <a:rPr lang="en-US" sz="1200" kern="1200" dirty="0" smtClean="0">
              <a:solidFill>
                <a:schemeClr val="tx1"/>
              </a:solidFill>
            </a:rPr>
            <a:t> </a:t>
          </a:r>
          <a:r>
            <a:rPr lang="en-US" sz="1200" kern="1200" dirty="0" err="1" smtClean="0">
              <a:solidFill>
                <a:schemeClr val="tx1"/>
              </a:solidFill>
            </a:rPr>
            <a:t>Documenta</a:t>
          </a:r>
          <a:r>
            <a:rPr lang="ro-RO" sz="1200" kern="1200" dirty="0" smtClean="0">
              <a:solidFill>
                <a:schemeClr val="tx1"/>
              </a:solidFill>
            </a:rPr>
            <a:t>ț</a:t>
          </a:r>
          <a:r>
            <a:rPr lang="en-US" sz="1200" kern="1200" dirty="0" err="1" smtClean="0">
              <a:solidFill>
                <a:schemeClr val="tx1"/>
              </a:solidFill>
            </a:rPr>
            <a:t>ie</a:t>
          </a:r>
          <a:endParaRPr lang="en-US" sz="1200" kern="1200" dirty="0">
            <a:solidFill>
              <a:schemeClr val="tx1"/>
            </a:solidFill>
          </a:endParaRPr>
        </a:p>
        <a:p>
          <a:pPr marL="114300" lvl="1" indent="-114300" algn="l" defTabSz="533400">
            <a:lnSpc>
              <a:spcPct val="90000"/>
            </a:lnSpc>
            <a:spcBef>
              <a:spcPct val="0"/>
            </a:spcBef>
            <a:spcAft>
              <a:spcPct val="15000"/>
            </a:spcAft>
            <a:buChar char="••"/>
          </a:pPr>
          <a:r>
            <a:rPr lang="en-US" sz="1200" kern="1200" dirty="0" smtClean="0">
              <a:solidFill>
                <a:schemeClr val="tx1"/>
              </a:solidFill>
            </a:rPr>
            <a:t>FS (Fi</a:t>
          </a:r>
          <a:r>
            <a:rPr lang="ro-RO" sz="1200" kern="1200" dirty="0" smtClean="0">
              <a:solidFill>
                <a:schemeClr val="tx1"/>
              </a:solidFill>
            </a:rPr>
            <a:t>șă de soluție) /SS (Studiu Soluție)</a:t>
          </a:r>
          <a:endParaRPr lang="en-US" sz="1200" kern="1200" dirty="0">
            <a:solidFill>
              <a:schemeClr val="tx1"/>
            </a:solidFill>
          </a:endParaRPr>
        </a:p>
      </dsp:txBody>
      <dsp:txXfrm>
        <a:off x="833424" y="1474893"/>
        <a:ext cx="1175734" cy="1481917"/>
      </dsp:txXfrm>
    </dsp:sp>
    <dsp:sp modelId="{2A5ADE76-F952-4EA1-9364-A37082838ECD}">
      <dsp:nvSpPr>
        <dsp:cNvPr id="0" name=""/>
        <dsp:cNvSpPr/>
      </dsp:nvSpPr>
      <dsp:spPr>
        <a:xfrm rot="775772">
          <a:off x="1885746" y="2370323"/>
          <a:ext cx="1134320" cy="1627502"/>
        </a:xfrm>
        <a:prstGeom prst="leftCircularArrow">
          <a:avLst>
            <a:gd name="adj1" fmla="val 3158"/>
            <a:gd name="adj2" fmla="val 388707"/>
            <a:gd name="adj3" fmla="val 1144782"/>
            <a:gd name="adj4" fmla="val 8005054"/>
            <a:gd name="adj5" fmla="val 3685"/>
          </a:avLst>
        </a:prstGeom>
        <a:solidFill>
          <a:srgbClr val="2BB8ED"/>
        </a:solidFill>
        <a:ln>
          <a:noFill/>
        </a:ln>
        <a:effectLst/>
      </dsp:spPr>
      <dsp:style>
        <a:lnRef idx="0">
          <a:scrgbClr r="0" g="0" b="0"/>
        </a:lnRef>
        <a:fillRef idx="1">
          <a:scrgbClr r="0" g="0" b="0"/>
        </a:fillRef>
        <a:effectRef idx="0">
          <a:scrgbClr r="0" g="0" b="0"/>
        </a:effectRef>
        <a:fontRef idx="minor">
          <a:schemeClr val="lt1"/>
        </a:fontRef>
      </dsp:style>
    </dsp:sp>
    <dsp:sp modelId="{59E91DC7-0A59-4740-A459-15BBDADB616C}">
      <dsp:nvSpPr>
        <dsp:cNvPr id="0" name=""/>
        <dsp:cNvSpPr/>
      </dsp:nvSpPr>
      <dsp:spPr>
        <a:xfrm>
          <a:off x="1149866" y="3125666"/>
          <a:ext cx="1157998" cy="460497"/>
        </a:xfrm>
        <a:prstGeom prst="roundRect">
          <a:avLst>
            <a:gd name="adj" fmla="val 10000"/>
          </a:avLst>
        </a:prstGeom>
        <a:solidFill>
          <a:srgbClr val="29348F"/>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ro-RO" sz="1100" kern="1200" dirty="0"/>
            <a:t>Serviciul Acces Rețea</a:t>
          </a:r>
          <a:endParaRPr lang="en-US" sz="1100" kern="1200" dirty="0"/>
        </a:p>
      </dsp:txBody>
      <dsp:txXfrm>
        <a:off x="1163353" y="3139153"/>
        <a:ext cx="1131024" cy="433523"/>
      </dsp:txXfrm>
    </dsp:sp>
    <dsp:sp modelId="{3C958E26-396B-48D2-84FC-B0E1C6ED6B73}">
      <dsp:nvSpPr>
        <dsp:cNvPr id="0" name=""/>
        <dsp:cNvSpPr/>
      </dsp:nvSpPr>
      <dsp:spPr>
        <a:xfrm>
          <a:off x="2620585" y="1504863"/>
          <a:ext cx="1302748" cy="18460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solidFill>
                <a:schemeClr val="tx1"/>
              </a:solidFill>
            </a:rPr>
            <a:t>Contract </a:t>
          </a:r>
          <a:r>
            <a:rPr lang="en-US" sz="1100" kern="1200" dirty="0" err="1" smtClean="0">
              <a:solidFill>
                <a:schemeClr val="tx1"/>
              </a:solidFill>
            </a:rPr>
            <a:t>Elaborare</a:t>
          </a:r>
          <a:r>
            <a:rPr lang="en-US" sz="1100" kern="1200" dirty="0" smtClean="0">
              <a:solidFill>
                <a:schemeClr val="tx1"/>
              </a:solidFill>
            </a:rPr>
            <a:t> SS</a:t>
          </a:r>
          <a:endParaRPr lang="en-US" sz="1100" kern="1200" dirty="0">
            <a:solidFill>
              <a:schemeClr val="tx1"/>
            </a:solidFill>
          </a:endParaRPr>
        </a:p>
        <a:p>
          <a:pPr marL="57150" lvl="1" indent="-57150" algn="l" defTabSz="488950">
            <a:lnSpc>
              <a:spcPct val="90000"/>
            </a:lnSpc>
            <a:spcBef>
              <a:spcPct val="0"/>
            </a:spcBef>
            <a:spcAft>
              <a:spcPct val="15000"/>
            </a:spcAft>
            <a:buChar char="••"/>
          </a:pPr>
          <a:r>
            <a:rPr lang="en-US" sz="1100" kern="1200" dirty="0" smtClean="0">
              <a:solidFill>
                <a:schemeClr val="tx1"/>
              </a:solidFill>
            </a:rPr>
            <a:t>Contract </a:t>
          </a:r>
          <a:r>
            <a:rPr lang="en-US" sz="1100" kern="1200" dirty="0" err="1" smtClean="0">
              <a:solidFill>
                <a:schemeClr val="tx1"/>
              </a:solidFill>
            </a:rPr>
            <a:t>Executie</a:t>
          </a:r>
          <a:r>
            <a:rPr lang="en-US" sz="1100" kern="1200" dirty="0" smtClean="0">
              <a:solidFill>
                <a:schemeClr val="tx1"/>
              </a:solidFill>
            </a:rPr>
            <a:t> SS</a:t>
          </a:r>
          <a:endParaRPr lang="en-US" sz="1100" kern="1200" dirty="0">
            <a:solidFill>
              <a:schemeClr val="tx1"/>
            </a:solidFill>
          </a:endParaRPr>
        </a:p>
        <a:p>
          <a:pPr marL="57150" lvl="1" indent="-57150" algn="l" defTabSz="488950">
            <a:lnSpc>
              <a:spcPct val="90000"/>
            </a:lnSpc>
            <a:spcBef>
              <a:spcPct val="0"/>
            </a:spcBef>
            <a:spcAft>
              <a:spcPct val="15000"/>
            </a:spcAft>
            <a:buChar char="••"/>
          </a:pPr>
          <a:r>
            <a:rPr lang="ro-RO" sz="1100" kern="1200" dirty="0" smtClean="0">
              <a:solidFill>
                <a:schemeClr val="tx1"/>
              </a:solidFill>
            </a:rPr>
            <a:t>ATR ( Aviz Tehnic de Racordare)</a:t>
          </a:r>
          <a:endParaRPr lang="en-US" sz="1100" kern="1200" dirty="0">
            <a:solidFill>
              <a:schemeClr val="tx1"/>
            </a:solidFill>
          </a:endParaRPr>
        </a:p>
      </dsp:txBody>
      <dsp:txXfrm>
        <a:off x="2658741" y="1938610"/>
        <a:ext cx="1226436" cy="1374186"/>
      </dsp:txXfrm>
    </dsp:sp>
    <dsp:sp modelId="{B26FD085-8DB9-4739-A84C-BF91141F7732}">
      <dsp:nvSpPr>
        <dsp:cNvPr id="0" name=""/>
        <dsp:cNvSpPr/>
      </dsp:nvSpPr>
      <dsp:spPr>
        <a:xfrm rot="702805">
          <a:off x="3594655" y="1322109"/>
          <a:ext cx="1520559" cy="1662572"/>
        </a:xfrm>
        <a:prstGeom prst="circularArrow">
          <a:avLst>
            <a:gd name="adj1" fmla="val 3453"/>
            <a:gd name="adj2" fmla="val 427954"/>
            <a:gd name="adj3" fmla="val 19645245"/>
            <a:gd name="adj4" fmla="val 12824221"/>
            <a:gd name="adj5" fmla="val 4028"/>
          </a:avLst>
        </a:prstGeom>
        <a:solidFill>
          <a:srgbClr val="2BB8ED"/>
        </a:solidFill>
        <a:ln>
          <a:noFill/>
        </a:ln>
        <a:effectLst/>
      </dsp:spPr>
      <dsp:style>
        <a:lnRef idx="0">
          <a:scrgbClr r="0" g="0" b="0"/>
        </a:lnRef>
        <a:fillRef idx="1">
          <a:scrgbClr r="0" g="0" b="0"/>
        </a:fillRef>
        <a:effectRef idx="0">
          <a:scrgbClr r="0" g="0" b="0"/>
        </a:effectRef>
        <a:fontRef idx="minor">
          <a:schemeClr val="lt1"/>
        </a:fontRef>
      </dsp:style>
    </dsp:sp>
    <dsp:sp modelId="{3A931BFC-8E18-4CB6-8F7C-EBE8F269C226}">
      <dsp:nvSpPr>
        <dsp:cNvPr id="0" name=""/>
        <dsp:cNvSpPr/>
      </dsp:nvSpPr>
      <dsp:spPr>
        <a:xfrm>
          <a:off x="3073801" y="1584826"/>
          <a:ext cx="1157998" cy="460497"/>
        </a:xfrm>
        <a:prstGeom prst="roundRect">
          <a:avLst>
            <a:gd name="adj" fmla="val 10000"/>
          </a:avLst>
        </a:prstGeom>
        <a:solidFill>
          <a:srgbClr val="29348F"/>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ro-RO" sz="1100" kern="1200" dirty="0"/>
            <a:t>Serviciul Racordări Complexe</a:t>
          </a:r>
          <a:endParaRPr lang="en-US" sz="1100" kern="1200" dirty="0"/>
        </a:p>
      </dsp:txBody>
      <dsp:txXfrm>
        <a:off x="3087288" y="1598313"/>
        <a:ext cx="1131024" cy="433523"/>
      </dsp:txXfrm>
    </dsp:sp>
    <dsp:sp modelId="{560553AA-1710-44EC-983A-2B70DD594B5B}">
      <dsp:nvSpPr>
        <dsp:cNvPr id="0" name=""/>
        <dsp:cNvSpPr/>
      </dsp:nvSpPr>
      <dsp:spPr>
        <a:xfrm>
          <a:off x="4375501" y="2147040"/>
          <a:ext cx="1218564" cy="57658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533400">
            <a:lnSpc>
              <a:spcPct val="90000"/>
            </a:lnSpc>
            <a:spcBef>
              <a:spcPct val="0"/>
            </a:spcBef>
            <a:spcAft>
              <a:spcPct val="15000"/>
            </a:spcAft>
            <a:buChar char="••"/>
          </a:pPr>
          <a:r>
            <a:rPr lang="ro-RO" sz="1200" kern="1200"/>
            <a:t>CR ( Contract Racordare)</a:t>
          </a:r>
          <a:endParaRPr lang="en-US" sz="1200" kern="1200" dirty="0"/>
        </a:p>
      </dsp:txBody>
      <dsp:txXfrm>
        <a:off x="4388770" y="2160309"/>
        <a:ext cx="1192026" cy="426492"/>
      </dsp:txXfrm>
    </dsp:sp>
    <dsp:sp modelId="{A2B82920-D36D-4888-A204-F96091B56639}">
      <dsp:nvSpPr>
        <dsp:cNvPr id="0" name=""/>
        <dsp:cNvSpPr/>
      </dsp:nvSpPr>
      <dsp:spPr>
        <a:xfrm rot="902636">
          <a:off x="5215207" y="1792097"/>
          <a:ext cx="1931352" cy="2452885"/>
        </a:xfrm>
        <a:prstGeom prst="leftCircularArrow">
          <a:avLst>
            <a:gd name="adj1" fmla="val 2096"/>
            <a:gd name="adj2" fmla="val 251610"/>
            <a:gd name="adj3" fmla="val 2551763"/>
            <a:gd name="adj4" fmla="val 9549131"/>
            <a:gd name="adj5" fmla="val 2445"/>
          </a:avLst>
        </a:prstGeom>
        <a:solidFill>
          <a:srgbClr val="2BB8ED"/>
        </a:solidFill>
        <a:ln>
          <a:noFill/>
        </a:ln>
        <a:effectLst/>
      </dsp:spPr>
      <dsp:style>
        <a:lnRef idx="0">
          <a:scrgbClr r="0" g="0" b="0"/>
        </a:lnRef>
        <a:fillRef idx="1">
          <a:scrgbClr r="0" g="0" b="0"/>
        </a:fillRef>
        <a:effectRef idx="0">
          <a:scrgbClr r="0" g="0" b="0"/>
        </a:effectRef>
        <a:fontRef idx="minor">
          <a:schemeClr val="lt1"/>
        </a:fontRef>
      </dsp:style>
    </dsp:sp>
    <dsp:sp modelId="{9A1B5DBD-971D-4010-A8B3-84BE8E3FF2AB}">
      <dsp:nvSpPr>
        <dsp:cNvPr id="0" name=""/>
        <dsp:cNvSpPr/>
      </dsp:nvSpPr>
      <dsp:spPr>
        <a:xfrm>
          <a:off x="4640772" y="2650502"/>
          <a:ext cx="1157998" cy="460497"/>
        </a:xfrm>
        <a:prstGeom prst="roundRect">
          <a:avLst>
            <a:gd name="adj" fmla="val 10000"/>
          </a:avLst>
        </a:prstGeom>
        <a:solidFill>
          <a:srgbClr val="29348F"/>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ro-RO" sz="1100" kern="1200" dirty="0"/>
            <a:t>Serviciul Acces Rețea</a:t>
          </a:r>
          <a:endParaRPr lang="en-US" sz="1100" kern="1200" dirty="0"/>
        </a:p>
      </dsp:txBody>
      <dsp:txXfrm>
        <a:off x="4654259" y="2663989"/>
        <a:ext cx="1131024" cy="433523"/>
      </dsp:txXfrm>
    </dsp:sp>
    <dsp:sp modelId="{FB215AEE-B454-4835-BF0E-A99D2B90BDC9}">
      <dsp:nvSpPr>
        <dsp:cNvPr id="0" name=""/>
        <dsp:cNvSpPr/>
      </dsp:nvSpPr>
      <dsp:spPr>
        <a:xfrm>
          <a:off x="5999751" y="1501167"/>
          <a:ext cx="3029436" cy="2286417"/>
        </a:xfrm>
        <a:prstGeom prst="roundRect">
          <a:avLst>
            <a:gd name="adj" fmla="val 10000"/>
          </a:avLst>
        </a:prstGeom>
        <a:solidFill>
          <a:schemeClr val="lt1">
            <a:alpha val="90000"/>
            <a:hueOff val="0"/>
            <a:satOff val="0"/>
            <a:lumOff val="0"/>
            <a:alphaOff val="0"/>
          </a:schemeClr>
        </a:solidFill>
        <a:ln w="12700" cap="flat" cmpd="sng" algn="ctr">
          <a:solidFill>
            <a:srgbClr val="29348F"/>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533400">
            <a:lnSpc>
              <a:spcPct val="90000"/>
            </a:lnSpc>
            <a:spcBef>
              <a:spcPct val="0"/>
            </a:spcBef>
            <a:spcAft>
              <a:spcPct val="15000"/>
            </a:spcAft>
            <a:buChar char="••"/>
          </a:pPr>
          <a:r>
            <a:rPr lang="ro-RO" sz="1200" b="0" kern="1200" dirty="0" smtClean="0">
              <a:solidFill>
                <a:schemeClr val="tx1"/>
              </a:solidFill>
            </a:rPr>
            <a:t>SolNPT (Solicitare pentru emiterea Notificării </a:t>
          </a:r>
          <a:r>
            <a:rPr lang="ro-RO" sz="1200" b="0" kern="1200" dirty="0">
              <a:solidFill>
                <a:schemeClr val="tx1"/>
              </a:solidFill>
            </a:rPr>
            <a:t>de Punere </a:t>
          </a:r>
          <a:r>
            <a:rPr lang="ro-RO" sz="1200" b="0" kern="1200" dirty="0" smtClean="0">
              <a:solidFill>
                <a:schemeClr val="tx1"/>
              </a:solidFill>
            </a:rPr>
            <a:t>sub Tensiune)</a:t>
          </a:r>
          <a:endParaRPr lang="en-US" sz="1200" b="0" kern="1200" dirty="0">
            <a:solidFill>
              <a:schemeClr val="tx1"/>
            </a:solidFill>
          </a:endParaRPr>
        </a:p>
        <a:p>
          <a:pPr marL="114300" lvl="1" indent="-114300" algn="l" defTabSz="533400">
            <a:lnSpc>
              <a:spcPct val="90000"/>
            </a:lnSpc>
            <a:spcBef>
              <a:spcPct val="0"/>
            </a:spcBef>
            <a:spcAft>
              <a:spcPct val="15000"/>
            </a:spcAft>
            <a:buChar char="••"/>
          </a:pPr>
          <a:r>
            <a:rPr lang="ro-RO" sz="1200" b="0" kern="1200" dirty="0">
              <a:solidFill>
                <a:schemeClr val="tx1"/>
              </a:solidFill>
            </a:rPr>
            <a:t>NPT (Notificare </a:t>
          </a:r>
          <a:r>
            <a:rPr lang="ro-RO" sz="1200" b="0" kern="1200" dirty="0" smtClean="0">
              <a:solidFill>
                <a:schemeClr val="tx1"/>
              </a:solidFill>
            </a:rPr>
            <a:t>de Punere </a:t>
          </a:r>
          <a:r>
            <a:rPr lang="ro-RO" sz="1200" b="0" kern="1200" dirty="0">
              <a:solidFill>
                <a:schemeClr val="tx1"/>
              </a:solidFill>
            </a:rPr>
            <a:t>Sub Tensiune)</a:t>
          </a:r>
          <a:endParaRPr lang="en-US" sz="1200" b="0" kern="1200" dirty="0">
            <a:solidFill>
              <a:schemeClr val="tx1"/>
            </a:solidFill>
          </a:endParaRPr>
        </a:p>
        <a:p>
          <a:pPr marL="114300" lvl="1" indent="-114300" algn="l" defTabSz="533400">
            <a:lnSpc>
              <a:spcPct val="90000"/>
            </a:lnSpc>
            <a:spcBef>
              <a:spcPct val="0"/>
            </a:spcBef>
            <a:spcAft>
              <a:spcPct val="15000"/>
            </a:spcAft>
            <a:buChar char="••"/>
          </a:pPr>
          <a:r>
            <a:rPr lang="ro-RO" sz="1200" b="0" kern="1200" dirty="0">
              <a:solidFill>
                <a:schemeClr val="tx1"/>
              </a:solidFill>
            </a:rPr>
            <a:t>NFP (Notificare de Funcționare Provizorie)</a:t>
          </a:r>
          <a:endParaRPr lang="en-US" sz="1200" b="0" kern="1200" dirty="0">
            <a:solidFill>
              <a:schemeClr val="tx1"/>
            </a:solidFill>
          </a:endParaRPr>
        </a:p>
        <a:p>
          <a:pPr marL="114300" lvl="1" indent="-114300" algn="l" defTabSz="533400">
            <a:lnSpc>
              <a:spcPct val="90000"/>
            </a:lnSpc>
            <a:spcBef>
              <a:spcPct val="0"/>
            </a:spcBef>
            <a:spcAft>
              <a:spcPct val="15000"/>
            </a:spcAft>
            <a:buChar char="••"/>
          </a:pPr>
          <a:r>
            <a:rPr lang="ro-RO" sz="1200" b="0" kern="1200" dirty="0" smtClean="0">
              <a:solidFill>
                <a:schemeClr val="tx1"/>
              </a:solidFill>
            </a:rPr>
            <a:t>SolCDC (Solicitare pentru emiterea certificatului de </a:t>
          </a:r>
          <a:r>
            <a:rPr lang="ro-RO" sz="1200" b="0" kern="1200" dirty="0">
              <a:solidFill>
                <a:schemeClr val="tx1"/>
              </a:solidFill>
            </a:rPr>
            <a:t>Conformitate)</a:t>
          </a:r>
          <a:endParaRPr lang="en-US" sz="1200" b="0" kern="1200" dirty="0">
            <a:solidFill>
              <a:schemeClr val="tx1"/>
            </a:solidFill>
          </a:endParaRPr>
        </a:p>
        <a:p>
          <a:pPr marL="114300" lvl="1" indent="-114300" algn="l" defTabSz="533400">
            <a:lnSpc>
              <a:spcPct val="90000"/>
            </a:lnSpc>
            <a:spcBef>
              <a:spcPct val="0"/>
            </a:spcBef>
            <a:spcAft>
              <a:spcPct val="15000"/>
            </a:spcAft>
            <a:buChar char="••"/>
          </a:pPr>
          <a:r>
            <a:rPr lang="ro-RO" sz="1200" b="0" kern="1200" dirty="0">
              <a:solidFill>
                <a:schemeClr val="tx1"/>
              </a:solidFill>
            </a:rPr>
            <a:t>CDC (Certificat </a:t>
          </a:r>
          <a:r>
            <a:rPr lang="ro-RO" sz="1200" b="0" kern="1200" dirty="0" smtClean="0">
              <a:solidFill>
                <a:schemeClr val="tx1"/>
              </a:solidFill>
            </a:rPr>
            <a:t>de conformitate</a:t>
          </a:r>
          <a:r>
            <a:rPr lang="ro-RO" sz="1200" b="0" kern="1200" dirty="0">
              <a:solidFill>
                <a:schemeClr val="tx1"/>
              </a:solidFill>
            </a:rPr>
            <a:t>)</a:t>
          </a:r>
          <a:endParaRPr lang="en-US" sz="1200" b="0" kern="1200" dirty="0">
            <a:solidFill>
              <a:schemeClr val="tx1"/>
            </a:solidFill>
          </a:endParaRPr>
        </a:p>
      </dsp:txBody>
      <dsp:txXfrm>
        <a:off x="6052368" y="2043731"/>
        <a:ext cx="2924202" cy="1691236"/>
      </dsp:txXfrm>
    </dsp:sp>
    <dsp:sp modelId="{4772FBE5-A812-40C1-ABA9-5D8E10E1487C}">
      <dsp:nvSpPr>
        <dsp:cNvPr id="0" name=""/>
        <dsp:cNvSpPr/>
      </dsp:nvSpPr>
      <dsp:spPr>
        <a:xfrm>
          <a:off x="8466900" y="490907"/>
          <a:ext cx="2297092" cy="2297092"/>
        </a:xfrm>
        <a:prstGeom prst="circularArrow">
          <a:avLst>
            <a:gd name="adj1" fmla="val 2238"/>
            <a:gd name="adj2" fmla="val 269553"/>
            <a:gd name="adj3" fmla="val 17915500"/>
            <a:gd name="adj4" fmla="val 10936074"/>
            <a:gd name="adj5" fmla="val 2611"/>
          </a:avLst>
        </a:prstGeom>
        <a:solidFill>
          <a:srgbClr val="90CA65"/>
        </a:solidFill>
        <a:ln>
          <a:noFill/>
        </a:ln>
        <a:effectLst/>
      </dsp:spPr>
      <dsp:style>
        <a:lnRef idx="0">
          <a:scrgbClr r="0" g="0" b="0"/>
        </a:lnRef>
        <a:fillRef idx="1">
          <a:scrgbClr r="0" g="0" b="0"/>
        </a:fillRef>
        <a:effectRef idx="0">
          <a:scrgbClr r="0" g="0" b="0"/>
        </a:effectRef>
        <a:fontRef idx="minor">
          <a:schemeClr val="lt1"/>
        </a:fontRef>
      </dsp:style>
    </dsp:sp>
    <dsp:sp modelId="{F73AB4AE-9F15-43F1-AA25-14BC3D775B4E}">
      <dsp:nvSpPr>
        <dsp:cNvPr id="0" name=""/>
        <dsp:cNvSpPr/>
      </dsp:nvSpPr>
      <dsp:spPr>
        <a:xfrm>
          <a:off x="7829165" y="1346972"/>
          <a:ext cx="1504830" cy="643034"/>
        </a:xfrm>
        <a:prstGeom prst="roundRect">
          <a:avLst>
            <a:gd name="adj" fmla="val 10000"/>
          </a:avLst>
        </a:prstGeom>
        <a:solidFill>
          <a:srgbClr val="29348F"/>
        </a:solidFill>
        <a:ln w="12700" cap="flat" cmpd="sng" algn="ctr">
          <a:solidFill>
            <a:srgbClr val="29348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ro-RO" sz="1100" kern="1200" dirty="0"/>
            <a:t>Serviciu Inginerie și Standardizare</a:t>
          </a:r>
          <a:endParaRPr lang="en-US" sz="1100" kern="1200" dirty="0"/>
        </a:p>
      </dsp:txBody>
      <dsp:txXfrm>
        <a:off x="7847999" y="1365806"/>
        <a:ext cx="1467162" cy="605366"/>
      </dsp:txXfrm>
    </dsp:sp>
    <dsp:sp modelId="{BDF46AB1-3F2E-47AB-B2D3-A9CDBDD66CBD}">
      <dsp:nvSpPr>
        <dsp:cNvPr id="0" name=""/>
        <dsp:cNvSpPr/>
      </dsp:nvSpPr>
      <dsp:spPr>
        <a:xfrm>
          <a:off x="9673874" y="775835"/>
          <a:ext cx="1467571" cy="930351"/>
        </a:xfrm>
        <a:prstGeom prst="roundRect">
          <a:avLst>
            <a:gd name="adj" fmla="val 10000"/>
          </a:avLst>
        </a:prstGeom>
        <a:solidFill>
          <a:schemeClr val="lt1">
            <a:alpha val="90000"/>
            <a:hueOff val="0"/>
            <a:satOff val="0"/>
            <a:lumOff val="0"/>
            <a:alphaOff val="0"/>
          </a:schemeClr>
        </a:solidFill>
        <a:ln w="12700" cap="flat" cmpd="sng" algn="ctr">
          <a:solidFill>
            <a:srgbClr val="29348F"/>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533400">
            <a:lnSpc>
              <a:spcPct val="90000"/>
            </a:lnSpc>
            <a:spcBef>
              <a:spcPct val="0"/>
            </a:spcBef>
            <a:spcAft>
              <a:spcPct val="15000"/>
            </a:spcAft>
            <a:buChar char="••"/>
          </a:pPr>
          <a:r>
            <a:rPr lang="ro-RO" sz="1200" kern="1200" dirty="0"/>
            <a:t>CfR (Certificat Racordare)</a:t>
          </a:r>
          <a:endParaRPr lang="en-US" sz="1200" kern="1200" dirty="0"/>
        </a:p>
      </dsp:txBody>
      <dsp:txXfrm>
        <a:off x="9695284" y="797245"/>
        <a:ext cx="1424751" cy="688170"/>
      </dsp:txXfrm>
    </dsp:sp>
    <dsp:sp modelId="{BE35F44D-F6FF-4821-B2AA-BB91DCAF9EC6}">
      <dsp:nvSpPr>
        <dsp:cNvPr id="0" name=""/>
        <dsp:cNvSpPr/>
      </dsp:nvSpPr>
      <dsp:spPr>
        <a:xfrm rot="15484332">
          <a:off x="8433413" y="1958850"/>
          <a:ext cx="2451841" cy="2591661"/>
        </a:xfrm>
        <a:prstGeom prst="leftCircularArrow">
          <a:avLst>
            <a:gd name="adj1" fmla="val 1983"/>
            <a:gd name="adj2" fmla="val 237526"/>
            <a:gd name="adj3" fmla="val 8237044"/>
            <a:gd name="adj4" fmla="val 15248497"/>
            <a:gd name="adj5" fmla="val 2314"/>
          </a:avLst>
        </a:prstGeom>
        <a:solidFill>
          <a:srgbClr val="2BB8ED"/>
        </a:solidFill>
        <a:ln>
          <a:noFill/>
        </a:ln>
        <a:effectLst/>
      </dsp:spPr>
      <dsp:style>
        <a:lnRef idx="0">
          <a:scrgbClr r="0" g="0" b="0"/>
        </a:lnRef>
        <a:fillRef idx="1">
          <a:scrgbClr r="0" g="0" b="0"/>
        </a:fillRef>
        <a:effectRef idx="0">
          <a:scrgbClr r="0" g="0" b="0"/>
        </a:effectRef>
        <a:fontRef idx="minor">
          <a:schemeClr val="lt1"/>
        </a:fontRef>
      </dsp:style>
    </dsp:sp>
    <dsp:sp modelId="{3407B937-6D1C-4069-9B43-B22329FF271D}">
      <dsp:nvSpPr>
        <dsp:cNvPr id="0" name=""/>
        <dsp:cNvSpPr/>
      </dsp:nvSpPr>
      <dsp:spPr>
        <a:xfrm>
          <a:off x="10072918" y="1571666"/>
          <a:ext cx="1157998" cy="460497"/>
        </a:xfrm>
        <a:prstGeom prst="roundRect">
          <a:avLst>
            <a:gd name="adj" fmla="val 10000"/>
          </a:avLst>
        </a:prstGeom>
        <a:solidFill>
          <a:srgbClr val="29348F"/>
        </a:solidFill>
        <a:ln w="12700" cap="flat" cmpd="sng" algn="ctr">
          <a:solidFill>
            <a:srgbClr val="29348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ro-RO" sz="1100" kern="1200" dirty="0" smtClean="0">
              <a:solidFill>
                <a:schemeClr val="bg1"/>
              </a:solidFill>
            </a:rPr>
            <a:t>Serviciul</a:t>
          </a:r>
          <a:r>
            <a:rPr lang="en-US" sz="1100" kern="1200" dirty="0" smtClean="0">
              <a:solidFill>
                <a:schemeClr val="bg1"/>
              </a:solidFill>
            </a:rPr>
            <a:t> </a:t>
          </a:r>
          <a:r>
            <a:rPr lang="en-US" sz="1100" kern="1200" dirty="0" err="1" smtClean="0">
              <a:solidFill>
                <a:schemeClr val="bg1"/>
              </a:solidFill>
            </a:rPr>
            <a:t>Racord</a:t>
          </a:r>
          <a:r>
            <a:rPr lang="ro-RO" sz="1100" kern="1200" dirty="0" smtClean="0">
              <a:solidFill>
                <a:schemeClr val="bg1"/>
              </a:solidFill>
            </a:rPr>
            <a:t>ă</a:t>
          </a:r>
          <a:r>
            <a:rPr lang="en-US" sz="1100" kern="1200" dirty="0" err="1" smtClean="0">
              <a:solidFill>
                <a:schemeClr val="bg1"/>
              </a:solidFill>
            </a:rPr>
            <a:t>ri</a:t>
          </a:r>
          <a:r>
            <a:rPr lang="en-US" sz="1100" kern="1200" dirty="0" smtClean="0">
              <a:solidFill>
                <a:schemeClr val="bg1"/>
              </a:solidFill>
            </a:rPr>
            <a:t> </a:t>
          </a:r>
          <a:r>
            <a:rPr lang="en-US" sz="1100" kern="1200" dirty="0" err="1" smtClean="0">
              <a:solidFill>
                <a:schemeClr val="bg1"/>
              </a:solidFill>
            </a:rPr>
            <a:t>Complexe</a:t>
          </a:r>
          <a:endParaRPr lang="en-US" sz="1100" kern="1200" dirty="0">
            <a:solidFill>
              <a:schemeClr val="bg1"/>
            </a:solidFill>
          </a:endParaRPr>
        </a:p>
      </dsp:txBody>
      <dsp:txXfrm>
        <a:off x="10086405" y="1585153"/>
        <a:ext cx="1131024" cy="433523"/>
      </dsp:txXfrm>
    </dsp:sp>
    <dsp:sp modelId="{30E728B6-2246-4FD5-BEFE-3D3990610F14}">
      <dsp:nvSpPr>
        <dsp:cNvPr id="0" name=""/>
        <dsp:cNvSpPr/>
      </dsp:nvSpPr>
      <dsp:spPr>
        <a:xfrm>
          <a:off x="9545810" y="2964602"/>
          <a:ext cx="1752678" cy="794363"/>
        </a:xfrm>
        <a:prstGeom prst="roundRect">
          <a:avLst>
            <a:gd name="adj" fmla="val 10000"/>
          </a:avLst>
        </a:prstGeom>
        <a:solidFill>
          <a:schemeClr val="lt1">
            <a:alpha val="90000"/>
            <a:hueOff val="0"/>
            <a:satOff val="0"/>
            <a:lumOff val="0"/>
            <a:alphaOff val="0"/>
          </a:schemeClr>
        </a:solidFill>
        <a:ln w="12700" cap="flat" cmpd="sng" algn="ctr">
          <a:solidFill>
            <a:srgbClr val="29348F"/>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533400">
            <a:lnSpc>
              <a:spcPct val="90000"/>
            </a:lnSpc>
            <a:spcBef>
              <a:spcPct val="0"/>
            </a:spcBef>
            <a:spcAft>
              <a:spcPct val="15000"/>
            </a:spcAft>
            <a:buChar char="••"/>
          </a:pPr>
          <a:r>
            <a:rPr lang="ro-RO" sz="1200" b="0" kern="1200" dirty="0">
              <a:solidFill>
                <a:schemeClr val="tx1"/>
              </a:solidFill>
            </a:rPr>
            <a:t>NFF (Notificare </a:t>
          </a:r>
          <a:r>
            <a:rPr lang="ro-RO" sz="1200" b="0" kern="1200" dirty="0" smtClean="0">
              <a:solidFill>
                <a:schemeClr val="tx1"/>
              </a:solidFill>
            </a:rPr>
            <a:t>de Funcționare </a:t>
          </a:r>
          <a:r>
            <a:rPr lang="ro-RO" sz="1200" b="0" kern="1200" dirty="0">
              <a:solidFill>
                <a:schemeClr val="tx1"/>
              </a:solidFill>
            </a:rPr>
            <a:t>Finală)</a:t>
          </a:r>
          <a:endParaRPr lang="en-US" sz="1200" b="0" kern="1200" dirty="0">
            <a:solidFill>
              <a:schemeClr val="tx1"/>
            </a:solidFill>
          </a:endParaRPr>
        </a:p>
      </dsp:txBody>
      <dsp:txXfrm>
        <a:off x="9564090" y="3153103"/>
        <a:ext cx="1716118" cy="587582"/>
      </dsp:txXfrm>
    </dsp:sp>
    <dsp:sp modelId="{8FDD9BC1-9732-44B5-999B-05E0CA6EEA4B}">
      <dsp:nvSpPr>
        <dsp:cNvPr id="0" name=""/>
        <dsp:cNvSpPr/>
      </dsp:nvSpPr>
      <dsp:spPr>
        <a:xfrm>
          <a:off x="10060276" y="2594292"/>
          <a:ext cx="1157998" cy="460497"/>
        </a:xfrm>
        <a:prstGeom prst="roundRect">
          <a:avLst>
            <a:gd name="adj" fmla="val 10000"/>
          </a:avLst>
        </a:prstGeom>
        <a:solidFill>
          <a:srgbClr val="29348F"/>
        </a:solidFill>
        <a:ln w="12700" cap="flat" cmpd="sng" algn="ctr">
          <a:solidFill>
            <a:srgbClr val="29348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ro-RO" sz="1100" kern="1200" dirty="0"/>
            <a:t>Serviciu Inginerie și Standardizare</a:t>
          </a:r>
          <a:endParaRPr lang="en-US" sz="1100" kern="1200" dirty="0"/>
        </a:p>
      </dsp:txBody>
      <dsp:txXfrm>
        <a:off x="10073763" y="2607779"/>
        <a:ext cx="1131024" cy="43352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54705-E975-4F41-88A9-96BA23B5EB93}">
      <dsp:nvSpPr>
        <dsp:cNvPr id="0" name=""/>
        <dsp:cNvSpPr/>
      </dsp:nvSpPr>
      <dsp:spPr>
        <a:xfrm>
          <a:off x="0" y="296773"/>
          <a:ext cx="1796934" cy="112308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26D64F-813F-4CA7-8528-3DC922CD21E1}">
      <dsp:nvSpPr>
        <dsp:cNvPr id="0" name=""/>
        <dsp:cNvSpPr/>
      </dsp:nvSpPr>
      <dsp:spPr>
        <a:xfrm>
          <a:off x="176997" y="1131898"/>
          <a:ext cx="41329" cy="4132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616011-FB30-4023-BA7B-BAA6E227A83B}">
      <dsp:nvSpPr>
        <dsp:cNvPr id="0" name=""/>
        <dsp:cNvSpPr/>
      </dsp:nvSpPr>
      <dsp:spPr>
        <a:xfrm>
          <a:off x="117287" y="1152563"/>
          <a:ext cx="396149" cy="267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0" tIns="0" rIns="0" bIns="0" numCol="1" spcCol="1270" anchor="t" anchorCtr="0">
          <a:noAutofit/>
        </a:bodyPr>
        <a:lstStyle/>
        <a:p>
          <a:pPr lvl="0" algn="l" defTabSz="311150">
            <a:lnSpc>
              <a:spcPct val="90000"/>
            </a:lnSpc>
            <a:spcBef>
              <a:spcPct val="0"/>
            </a:spcBef>
            <a:spcAft>
              <a:spcPct val="35000"/>
            </a:spcAft>
          </a:pPr>
          <a:r>
            <a:rPr lang="ro-RO" sz="700" kern="1200" dirty="0" smtClean="0">
              <a:hlinkClick xmlns:r="http://schemas.openxmlformats.org/officeDocument/2006/relationships" r:id="" action="ppaction://hlinksldjump"/>
            </a:rPr>
            <a:t>SolNPT</a:t>
          </a:r>
          <a:endParaRPr lang="en-US" sz="700" kern="1200" dirty="0"/>
        </a:p>
      </dsp:txBody>
      <dsp:txXfrm>
        <a:off x="117287" y="1152563"/>
        <a:ext cx="396149" cy="267293"/>
      </dsp:txXfrm>
    </dsp:sp>
    <dsp:sp modelId="{3836CD6A-A8DC-44D8-9A7D-9623CD9D4FEC}">
      <dsp:nvSpPr>
        <dsp:cNvPr id="0" name=""/>
        <dsp:cNvSpPr/>
      </dsp:nvSpPr>
      <dsp:spPr>
        <a:xfrm>
          <a:off x="400716" y="916940"/>
          <a:ext cx="64689" cy="646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7F88AF-4F4B-443E-95B3-2BC64D6F590C}">
      <dsp:nvSpPr>
        <dsp:cNvPr id="0" name=""/>
        <dsp:cNvSpPr/>
      </dsp:nvSpPr>
      <dsp:spPr>
        <a:xfrm>
          <a:off x="433061" y="949285"/>
          <a:ext cx="298291" cy="470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8" tIns="0" rIns="0" bIns="0" numCol="1" spcCol="1270" anchor="t" anchorCtr="0">
          <a:noAutofit/>
        </a:bodyPr>
        <a:lstStyle/>
        <a:p>
          <a:pPr lvl="0" algn="l" defTabSz="311150">
            <a:lnSpc>
              <a:spcPct val="90000"/>
            </a:lnSpc>
            <a:spcBef>
              <a:spcPct val="0"/>
            </a:spcBef>
            <a:spcAft>
              <a:spcPct val="35000"/>
            </a:spcAft>
          </a:pPr>
          <a:r>
            <a:rPr lang="en-US" sz="700" kern="1200" dirty="0">
              <a:hlinkClick xmlns:r="http://schemas.openxmlformats.org/officeDocument/2006/relationships" r:id="" action="ppaction://hlinksldjump"/>
            </a:rPr>
            <a:t>NPT</a:t>
          </a:r>
          <a:endParaRPr lang="en-US" sz="700" kern="1200" dirty="0"/>
        </a:p>
      </dsp:txBody>
      <dsp:txXfrm>
        <a:off x="433061" y="949285"/>
        <a:ext cx="298291" cy="470572"/>
      </dsp:txXfrm>
    </dsp:sp>
    <dsp:sp modelId="{E92207D1-D20A-4A7F-BA57-C2661723E6FB}">
      <dsp:nvSpPr>
        <dsp:cNvPr id="0" name=""/>
        <dsp:cNvSpPr/>
      </dsp:nvSpPr>
      <dsp:spPr>
        <a:xfrm>
          <a:off x="688225" y="745557"/>
          <a:ext cx="86252" cy="862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67FEE5-2EEF-4C76-8239-DAAAFD96DAE6}">
      <dsp:nvSpPr>
        <dsp:cNvPr id="0" name=""/>
        <dsp:cNvSpPr/>
      </dsp:nvSpPr>
      <dsp:spPr>
        <a:xfrm>
          <a:off x="731352" y="788684"/>
          <a:ext cx="346808" cy="6311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04" tIns="0" rIns="0" bIns="0" numCol="1" spcCol="1270" anchor="t" anchorCtr="0">
          <a:noAutofit/>
        </a:bodyPr>
        <a:lstStyle/>
        <a:p>
          <a:pPr lvl="0" algn="l" defTabSz="311150">
            <a:lnSpc>
              <a:spcPct val="90000"/>
            </a:lnSpc>
            <a:spcBef>
              <a:spcPct val="0"/>
            </a:spcBef>
            <a:spcAft>
              <a:spcPct val="35000"/>
            </a:spcAft>
          </a:pPr>
          <a:r>
            <a:rPr lang="en-US" sz="700" kern="1200" dirty="0" smtClean="0">
              <a:hlinkClick xmlns:r="http://schemas.openxmlformats.org/officeDocument/2006/relationships" r:id="" action="ppaction://hlinksldjump"/>
            </a:rPr>
            <a:t>NFP</a:t>
          </a:r>
          <a:endParaRPr lang="en-US" sz="700" kern="1200" dirty="0"/>
        </a:p>
      </dsp:txBody>
      <dsp:txXfrm>
        <a:off x="731352" y="788684"/>
        <a:ext cx="346808" cy="631173"/>
      </dsp:txXfrm>
    </dsp:sp>
    <dsp:sp modelId="{AAEE99F0-4F32-45EA-9450-EE1034BC2FDB}">
      <dsp:nvSpPr>
        <dsp:cNvPr id="0" name=""/>
        <dsp:cNvSpPr/>
      </dsp:nvSpPr>
      <dsp:spPr>
        <a:xfrm>
          <a:off x="1022455" y="611686"/>
          <a:ext cx="111409" cy="11140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1BE100-7E4B-4DDB-A7F1-080F40C3C85C}">
      <dsp:nvSpPr>
        <dsp:cNvPr id="0" name=""/>
        <dsp:cNvSpPr/>
      </dsp:nvSpPr>
      <dsp:spPr>
        <a:xfrm>
          <a:off x="1078160" y="667391"/>
          <a:ext cx="359386" cy="752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34" tIns="0" rIns="0" bIns="0" numCol="1" spcCol="1270" anchor="t" anchorCtr="0">
          <a:noAutofit/>
        </a:bodyPr>
        <a:lstStyle/>
        <a:p>
          <a:pPr lvl="0" algn="l" defTabSz="311150">
            <a:lnSpc>
              <a:spcPct val="90000"/>
            </a:lnSpc>
            <a:spcBef>
              <a:spcPct val="0"/>
            </a:spcBef>
            <a:spcAft>
              <a:spcPct val="35000"/>
            </a:spcAft>
          </a:pPr>
          <a:r>
            <a:rPr lang="ro-RO" sz="700" kern="1200" dirty="0" smtClean="0">
              <a:hlinkClick xmlns:r="http://schemas.openxmlformats.org/officeDocument/2006/relationships" r:id="" action="ppaction://hlinksldjump"/>
            </a:rPr>
            <a:t>SolCDC</a:t>
          </a:r>
          <a:endParaRPr lang="en-US" sz="700" kern="1200" dirty="0"/>
        </a:p>
      </dsp:txBody>
      <dsp:txXfrm>
        <a:off x="1078160" y="667391"/>
        <a:ext cx="359386" cy="752466"/>
      </dsp:txXfrm>
    </dsp:sp>
    <dsp:sp modelId="{45C4CD85-40C7-4B88-A330-94CE439FF1B9}">
      <dsp:nvSpPr>
        <dsp:cNvPr id="0" name=""/>
        <dsp:cNvSpPr/>
      </dsp:nvSpPr>
      <dsp:spPr>
        <a:xfrm>
          <a:off x="1366568" y="522288"/>
          <a:ext cx="141957" cy="14195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49C597-E2BE-49A4-900E-5F2A715833D5}">
      <dsp:nvSpPr>
        <dsp:cNvPr id="0" name=""/>
        <dsp:cNvSpPr/>
      </dsp:nvSpPr>
      <dsp:spPr>
        <a:xfrm>
          <a:off x="1437547" y="593267"/>
          <a:ext cx="359386" cy="826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20" tIns="0" rIns="0" bIns="0" numCol="1" spcCol="1270" anchor="t" anchorCtr="0">
          <a:noAutofit/>
        </a:bodyPr>
        <a:lstStyle/>
        <a:p>
          <a:pPr lvl="0" algn="l" defTabSz="311150">
            <a:lnSpc>
              <a:spcPct val="90000"/>
            </a:lnSpc>
            <a:spcBef>
              <a:spcPct val="0"/>
            </a:spcBef>
            <a:spcAft>
              <a:spcPct val="35000"/>
            </a:spcAft>
          </a:pPr>
          <a:r>
            <a:rPr lang="en-US" sz="700" kern="1200" dirty="0" smtClean="0">
              <a:hlinkClick xmlns:r="http://schemas.openxmlformats.org/officeDocument/2006/relationships" r:id="" action="ppaction://hlinksldjump"/>
            </a:rPr>
            <a:t>CDC</a:t>
          </a:r>
          <a:endParaRPr lang="en-US" sz="700" kern="1200" dirty="0"/>
        </a:p>
      </dsp:txBody>
      <dsp:txXfrm>
        <a:off x="1437547" y="593267"/>
        <a:ext cx="359386" cy="82658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54705-E975-4F41-88A9-96BA23B5EB93}">
      <dsp:nvSpPr>
        <dsp:cNvPr id="0" name=""/>
        <dsp:cNvSpPr/>
      </dsp:nvSpPr>
      <dsp:spPr>
        <a:xfrm>
          <a:off x="0" y="296773"/>
          <a:ext cx="1796934" cy="112308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D6AB9A-F91F-4F37-A9AE-20A42321B96F}">
      <dsp:nvSpPr>
        <dsp:cNvPr id="0" name=""/>
        <dsp:cNvSpPr/>
      </dsp:nvSpPr>
      <dsp:spPr>
        <a:xfrm>
          <a:off x="176997" y="1131898"/>
          <a:ext cx="41329" cy="4132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9AADAB-1B1F-462C-B154-8B8644F52160}">
      <dsp:nvSpPr>
        <dsp:cNvPr id="0" name=""/>
        <dsp:cNvSpPr/>
      </dsp:nvSpPr>
      <dsp:spPr>
        <a:xfrm>
          <a:off x="197662" y="1152563"/>
          <a:ext cx="235398" cy="267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0" tIns="0" rIns="0" bIns="0" numCol="1" spcCol="1270" anchor="t" anchorCtr="0">
          <a:noAutofit/>
        </a:bodyPr>
        <a:lstStyle/>
        <a:p>
          <a:pPr lvl="0" algn="l" defTabSz="355600">
            <a:lnSpc>
              <a:spcPct val="90000"/>
            </a:lnSpc>
            <a:spcBef>
              <a:spcPct val="0"/>
            </a:spcBef>
            <a:spcAft>
              <a:spcPct val="35000"/>
            </a:spcAft>
          </a:pPr>
          <a:r>
            <a:rPr lang="en-US" sz="800" kern="1200" dirty="0">
              <a:hlinkClick xmlns:r="http://schemas.openxmlformats.org/officeDocument/2006/relationships" r:id="" action="ppaction://hlinksldjump"/>
            </a:rPr>
            <a:t>NPT</a:t>
          </a:r>
          <a:endParaRPr lang="en-US" sz="800" kern="1200" dirty="0"/>
        </a:p>
      </dsp:txBody>
      <dsp:txXfrm>
        <a:off x="197662" y="1152563"/>
        <a:ext cx="235398" cy="267293"/>
      </dsp:txXfrm>
    </dsp:sp>
    <dsp:sp modelId="{13392ACC-9A39-486B-9DDE-3B5B05F6D79D}">
      <dsp:nvSpPr>
        <dsp:cNvPr id="0" name=""/>
        <dsp:cNvSpPr/>
      </dsp:nvSpPr>
      <dsp:spPr>
        <a:xfrm>
          <a:off x="400716" y="916940"/>
          <a:ext cx="64689" cy="646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BF28B8-0DC0-493C-B158-4767686AF694}">
      <dsp:nvSpPr>
        <dsp:cNvPr id="0" name=""/>
        <dsp:cNvSpPr/>
      </dsp:nvSpPr>
      <dsp:spPr>
        <a:xfrm>
          <a:off x="433061" y="949285"/>
          <a:ext cx="298291" cy="470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8" tIns="0" rIns="0" bIns="0" numCol="1" spcCol="1270" anchor="t" anchorCtr="0">
          <a:noAutofit/>
        </a:bodyPr>
        <a:lstStyle/>
        <a:p>
          <a:pPr lvl="0" algn="l" defTabSz="355600">
            <a:lnSpc>
              <a:spcPct val="90000"/>
            </a:lnSpc>
            <a:spcBef>
              <a:spcPct val="0"/>
            </a:spcBef>
            <a:spcAft>
              <a:spcPct val="35000"/>
            </a:spcAft>
          </a:pPr>
          <a:r>
            <a:rPr lang="en-US" sz="800" kern="1200" dirty="0" smtClean="0">
              <a:hlinkClick xmlns:r="http://schemas.openxmlformats.org/officeDocument/2006/relationships" r:id="" action="ppaction://hlinksldjump"/>
            </a:rPr>
            <a:t>NFP</a:t>
          </a:r>
          <a:endParaRPr lang="en-US" sz="800" kern="1200" dirty="0"/>
        </a:p>
      </dsp:txBody>
      <dsp:txXfrm>
        <a:off x="433061" y="949285"/>
        <a:ext cx="298291" cy="470572"/>
      </dsp:txXfrm>
    </dsp:sp>
    <dsp:sp modelId="{54CA7BA3-BA73-48BA-9A10-9C9327746BDA}">
      <dsp:nvSpPr>
        <dsp:cNvPr id="0" name=""/>
        <dsp:cNvSpPr/>
      </dsp:nvSpPr>
      <dsp:spPr>
        <a:xfrm>
          <a:off x="688225" y="745557"/>
          <a:ext cx="86252" cy="862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6F7B1C-6FFC-4BE6-8A6B-B2A6A41DD583}">
      <dsp:nvSpPr>
        <dsp:cNvPr id="0" name=""/>
        <dsp:cNvSpPr/>
      </dsp:nvSpPr>
      <dsp:spPr>
        <a:xfrm>
          <a:off x="731352" y="788684"/>
          <a:ext cx="346808" cy="6311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04" tIns="0" rIns="0" bIns="0" numCol="1" spcCol="1270" anchor="t" anchorCtr="0">
          <a:noAutofit/>
        </a:bodyPr>
        <a:lstStyle/>
        <a:p>
          <a:pPr lvl="0" algn="l" defTabSz="355600">
            <a:lnSpc>
              <a:spcPct val="90000"/>
            </a:lnSpc>
            <a:spcBef>
              <a:spcPct val="0"/>
            </a:spcBef>
            <a:spcAft>
              <a:spcPct val="35000"/>
            </a:spcAft>
          </a:pPr>
          <a:r>
            <a:rPr lang="ro-RO" sz="800" kern="1200" dirty="0" smtClean="0">
              <a:hlinkClick xmlns:r="http://schemas.openxmlformats.org/officeDocument/2006/relationships" r:id="" action="ppaction://hlinksldjump"/>
            </a:rPr>
            <a:t>SolCDC</a:t>
          </a:r>
          <a:endParaRPr lang="en-US" sz="800" kern="1200" dirty="0"/>
        </a:p>
      </dsp:txBody>
      <dsp:txXfrm>
        <a:off x="731352" y="788684"/>
        <a:ext cx="346808" cy="631173"/>
      </dsp:txXfrm>
    </dsp:sp>
    <dsp:sp modelId="{947424E0-35A1-4BCD-81E9-FEA73D78D7D7}">
      <dsp:nvSpPr>
        <dsp:cNvPr id="0" name=""/>
        <dsp:cNvSpPr/>
      </dsp:nvSpPr>
      <dsp:spPr>
        <a:xfrm>
          <a:off x="1022455" y="611686"/>
          <a:ext cx="111409" cy="11140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941038-29C1-4FCF-99C2-58620871B5AB}">
      <dsp:nvSpPr>
        <dsp:cNvPr id="0" name=""/>
        <dsp:cNvSpPr/>
      </dsp:nvSpPr>
      <dsp:spPr>
        <a:xfrm>
          <a:off x="1078160" y="667391"/>
          <a:ext cx="359386" cy="752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34" tIns="0" rIns="0" bIns="0" numCol="1" spcCol="1270" anchor="t" anchorCtr="0">
          <a:noAutofit/>
        </a:bodyPr>
        <a:lstStyle/>
        <a:p>
          <a:pPr lvl="0" algn="l" defTabSz="355600">
            <a:lnSpc>
              <a:spcPct val="90000"/>
            </a:lnSpc>
            <a:spcBef>
              <a:spcPct val="0"/>
            </a:spcBef>
            <a:spcAft>
              <a:spcPct val="35000"/>
            </a:spcAft>
          </a:pPr>
          <a:r>
            <a:rPr lang="en-US" sz="800" kern="1200" dirty="0" smtClean="0">
              <a:hlinkClick xmlns:r="http://schemas.openxmlformats.org/officeDocument/2006/relationships" r:id="" action="ppaction://hlinksldjump"/>
            </a:rPr>
            <a:t>CDC</a:t>
          </a:r>
          <a:endParaRPr lang="en-US" sz="800" kern="1200" dirty="0"/>
        </a:p>
      </dsp:txBody>
      <dsp:txXfrm>
        <a:off x="1078160" y="667391"/>
        <a:ext cx="359386" cy="752466"/>
      </dsp:txXfrm>
    </dsp:sp>
    <dsp:sp modelId="{C2BA2B2C-EC65-47C8-B1A9-00E3D0C12897}">
      <dsp:nvSpPr>
        <dsp:cNvPr id="0" name=""/>
        <dsp:cNvSpPr/>
      </dsp:nvSpPr>
      <dsp:spPr>
        <a:xfrm>
          <a:off x="1366568" y="522288"/>
          <a:ext cx="141957" cy="14195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52B371-F214-4E72-81E2-4B9D9A811330}">
      <dsp:nvSpPr>
        <dsp:cNvPr id="0" name=""/>
        <dsp:cNvSpPr/>
      </dsp:nvSpPr>
      <dsp:spPr>
        <a:xfrm>
          <a:off x="1437547" y="593267"/>
          <a:ext cx="359386" cy="826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20" tIns="0" rIns="0" bIns="0" numCol="1" spcCol="1270" anchor="t" anchorCtr="0">
          <a:noAutofit/>
        </a:bodyPr>
        <a:lstStyle/>
        <a:p>
          <a:pPr lvl="0" algn="l" defTabSz="355600">
            <a:lnSpc>
              <a:spcPct val="90000"/>
            </a:lnSpc>
            <a:spcBef>
              <a:spcPct val="0"/>
            </a:spcBef>
            <a:spcAft>
              <a:spcPct val="35000"/>
            </a:spcAft>
          </a:pPr>
          <a:r>
            <a:rPr lang="en-US" sz="800" kern="1200" dirty="0" err="1" smtClean="0">
              <a:hlinkClick xmlns:r="http://schemas.openxmlformats.org/officeDocument/2006/relationships" r:id="" action="ppaction://hlinksldjump"/>
            </a:rPr>
            <a:t>CfR</a:t>
          </a:r>
          <a:endParaRPr lang="en-US" sz="800" kern="1200" dirty="0"/>
        </a:p>
      </dsp:txBody>
      <dsp:txXfrm>
        <a:off x="1437547" y="593267"/>
        <a:ext cx="359386" cy="82658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54705-E975-4F41-88A9-96BA23B5EB93}">
      <dsp:nvSpPr>
        <dsp:cNvPr id="0" name=""/>
        <dsp:cNvSpPr/>
      </dsp:nvSpPr>
      <dsp:spPr>
        <a:xfrm>
          <a:off x="0" y="296773"/>
          <a:ext cx="1796934" cy="112308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D6AB9A-F91F-4F37-A9AE-20A42321B96F}">
      <dsp:nvSpPr>
        <dsp:cNvPr id="0" name=""/>
        <dsp:cNvSpPr/>
      </dsp:nvSpPr>
      <dsp:spPr>
        <a:xfrm>
          <a:off x="176997" y="1131898"/>
          <a:ext cx="41329" cy="4132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9AADAB-1B1F-462C-B154-8B8644F52160}">
      <dsp:nvSpPr>
        <dsp:cNvPr id="0" name=""/>
        <dsp:cNvSpPr/>
      </dsp:nvSpPr>
      <dsp:spPr>
        <a:xfrm>
          <a:off x="197662" y="1152563"/>
          <a:ext cx="235398" cy="267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0" tIns="0" rIns="0" bIns="0" numCol="1" spcCol="1270" anchor="t" anchorCtr="0">
          <a:noAutofit/>
        </a:bodyPr>
        <a:lstStyle/>
        <a:p>
          <a:pPr lvl="0" algn="l" defTabSz="355600">
            <a:lnSpc>
              <a:spcPct val="90000"/>
            </a:lnSpc>
            <a:spcBef>
              <a:spcPct val="0"/>
            </a:spcBef>
            <a:spcAft>
              <a:spcPct val="35000"/>
            </a:spcAft>
          </a:pPr>
          <a:r>
            <a:rPr lang="en-US" sz="800" kern="1200" dirty="0">
              <a:hlinkClick xmlns:r="http://schemas.openxmlformats.org/officeDocument/2006/relationships" r:id="" action="ppaction://hlinksldjump"/>
            </a:rPr>
            <a:t>NPT</a:t>
          </a:r>
          <a:endParaRPr lang="en-US" sz="800" kern="1200" dirty="0"/>
        </a:p>
      </dsp:txBody>
      <dsp:txXfrm>
        <a:off x="197662" y="1152563"/>
        <a:ext cx="235398" cy="267293"/>
      </dsp:txXfrm>
    </dsp:sp>
    <dsp:sp modelId="{13392ACC-9A39-486B-9DDE-3B5B05F6D79D}">
      <dsp:nvSpPr>
        <dsp:cNvPr id="0" name=""/>
        <dsp:cNvSpPr/>
      </dsp:nvSpPr>
      <dsp:spPr>
        <a:xfrm>
          <a:off x="400716" y="916940"/>
          <a:ext cx="64689" cy="646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BF28B8-0DC0-493C-B158-4767686AF694}">
      <dsp:nvSpPr>
        <dsp:cNvPr id="0" name=""/>
        <dsp:cNvSpPr/>
      </dsp:nvSpPr>
      <dsp:spPr>
        <a:xfrm>
          <a:off x="433061" y="949285"/>
          <a:ext cx="298291" cy="470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8" tIns="0" rIns="0" bIns="0" numCol="1" spcCol="1270" anchor="t" anchorCtr="0">
          <a:noAutofit/>
        </a:bodyPr>
        <a:lstStyle/>
        <a:p>
          <a:pPr lvl="0" algn="l" defTabSz="355600">
            <a:lnSpc>
              <a:spcPct val="90000"/>
            </a:lnSpc>
            <a:spcBef>
              <a:spcPct val="0"/>
            </a:spcBef>
            <a:spcAft>
              <a:spcPct val="35000"/>
            </a:spcAft>
          </a:pPr>
          <a:r>
            <a:rPr lang="en-US" sz="800" kern="1200" dirty="0" smtClean="0">
              <a:hlinkClick xmlns:r="http://schemas.openxmlformats.org/officeDocument/2006/relationships" r:id="" action="ppaction://hlinksldjump"/>
            </a:rPr>
            <a:t>NFP</a:t>
          </a:r>
          <a:endParaRPr lang="en-US" sz="800" kern="1200" dirty="0"/>
        </a:p>
      </dsp:txBody>
      <dsp:txXfrm>
        <a:off x="433061" y="949285"/>
        <a:ext cx="298291" cy="470572"/>
      </dsp:txXfrm>
    </dsp:sp>
    <dsp:sp modelId="{54CA7BA3-BA73-48BA-9A10-9C9327746BDA}">
      <dsp:nvSpPr>
        <dsp:cNvPr id="0" name=""/>
        <dsp:cNvSpPr/>
      </dsp:nvSpPr>
      <dsp:spPr>
        <a:xfrm>
          <a:off x="688225" y="745557"/>
          <a:ext cx="86252" cy="862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6F7B1C-6FFC-4BE6-8A6B-B2A6A41DD583}">
      <dsp:nvSpPr>
        <dsp:cNvPr id="0" name=""/>
        <dsp:cNvSpPr/>
      </dsp:nvSpPr>
      <dsp:spPr>
        <a:xfrm>
          <a:off x="731352" y="788684"/>
          <a:ext cx="346808" cy="6311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04" tIns="0" rIns="0" bIns="0" numCol="1" spcCol="1270" anchor="t" anchorCtr="0">
          <a:noAutofit/>
        </a:bodyPr>
        <a:lstStyle/>
        <a:p>
          <a:pPr lvl="0" algn="l" defTabSz="355600">
            <a:lnSpc>
              <a:spcPct val="90000"/>
            </a:lnSpc>
            <a:spcBef>
              <a:spcPct val="0"/>
            </a:spcBef>
            <a:spcAft>
              <a:spcPct val="35000"/>
            </a:spcAft>
          </a:pPr>
          <a:r>
            <a:rPr lang="ro-RO" sz="800" kern="1200" dirty="0" smtClean="0">
              <a:hlinkClick xmlns:r="http://schemas.openxmlformats.org/officeDocument/2006/relationships" r:id="" action="ppaction://hlinksldjump"/>
            </a:rPr>
            <a:t>SolCDC</a:t>
          </a:r>
          <a:endParaRPr lang="en-US" sz="800" kern="1200" dirty="0"/>
        </a:p>
      </dsp:txBody>
      <dsp:txXfrm>
        <a:off x="731352" y="788684"/>
        <a:ext cx="346808" cy="631173"/>
      </dsp:txXfrm>
    </dsp:sp>
    <dsp:sp modelId="{947424E0-35A1-4BCD-81E9-FEA73D78D7D7}">
      <dsp:nvSpPr>
        <dsp:cNvPr id="0" name=""/>
        <dsp:cNvSpPr/>
      </dsp:nvSpPr>
      <dsp:spPr>
        <a:xfrm>
          <a:off x="1022455" y="611686"/>
          <a:ext cx="111409" cy="11140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941038-29C1-4FCF-99C2-58620871B5AB}">
      <dsp:nvSpPr>
        <dsp:cNvPr id="0" name=""/>
        <dsp:cNvSpPr/>
      </dsp:nvSpPr>
      <dsp:spPr>
        <a:xfrm>
          <a:off x="1078160" y="667391"/>
          <a:ext cx="359386" cy="752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34" tIns="0" rIns="0" bIns="0" numCol="1" spcCol="1270" anchor="t" anchorCtr="0">
          <a:noAutofit/>
        </a:bodyPr>
        <a:lstStyle/>
        <a:p>
          <a:pPr lvl="0" algn="l" defTabSz="355600">
            <a:lnSpc>
              <a:spcPct val="90000"/>
            </a:lnSpc>
            <a:spcBef>
              <a:spcPct val="0"/>
            </a:spcBef>
            <a:spcAft>
              <a:spcPct val="35000"/>
            </a:spcAft>
          </a:pPr>
          <a:r>
            <a:rPr lang="en-US" sz="800" kern="1200" dirty="0" smtClean="0">
              <a:hlinkClick xmlns:r="http://schemas.openxmlformats.org/officeDocument/2006/relationships" r:id="" action="ppaction://hlinksldjump"/>
            </a:rPr>
            <a:t>CDC</a:t>
          </a:r>
          <a:endParaRPr lang="en-US" sz="800" kern="1200" dirty="0"/>
        </a:p>
      </dsp:txBody>
      <dsp:txXfrm>
        <a:off x="1078160" y="667391"/>
        <a:ext cx="359386" cy="752466"/>
      </dsp:txXfrm>
    </dsp:sp>
    <dsp:sp modelId="{C2BA2B2C-EC65-47C8-B1A9-00E3D0C12897}">
      <dsp:nvSpPr>
        <dsp:cNvPr id="0" name=""/>
        <dsp:cNvSpPr/>
      </dsp:nvSpPr>
      <dsp:spPr>
        <a:xfrm>
          <a:off x="1366568" y="522288"/>
          <a:ext cx="141957" cy="14195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52B371-F214-4E72-81E2-4B9D9A811330}">
      <dsp:nvSpPr>
        <dsp:cNvPr id="0" name=""/>
        <dsp:cNvSpPr/>
      </dsp:nvSpPr>
      <dsp:spPr>
        <a:xfrm>
          <a:off x="1437547" y="593267"/>
          <a:ext cx="359386" cy="826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20" tIns="0" rIns="0" bIns="0" numCol="1" spcCol="1270" anchor="t" anchorCtr="0">
          <a:noAutofit/>
        </a:bodyPr>
        <a:lstStyle/>
        <a:p>
          <a:pPr lvl="0" algn="l" defTabSz="355600">
            <a:lnSpc>
              <a:spcPct val="90000"/>
            </a:lnSpc>
            <a:spcBef>
              <a:spcPct val="0"/>
            </a:spcBef>
            <a:spcAft>
              <a:spcPct val="35000"/>
            </a:spcAft>
          </a:pPr>
          <a:r>
            <a:rPr lang="en-US" sz="800" kern="1200" dirty="0" err="1" smtClean="0">
              <a:hlinkClick xmlns:r="http://schemas.openxmlformats.org/officeDocument/2006/relationships" r:id="" action="ppaction://hlinksldjump"/>
            </a:rPr>
            <a:t>CfR</a:t>
          </a:r>
          <a:endParaRPr lang="en-US" sz="800" kern="1200" dirty="0"/>
        </a:p>
      </dsp:txBody>
      <dsp:txXfrm>
        <a:off x="1437547" y="593267"/>
        <a:ext cx="359386" cy="82658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54705-E975-4F41-88A9-96BA23B5EB93}">
      <dsp:nvSpPr>
        <dsp:cNvPr id="0" name=""/>
        <dsp:cNvSpPr/>
      </dsp:nvSpPr>
      <dsp:spPr>
        <a:xfrm>
          <a:off x="0" y="296773"/>
          <a:ext cx="1796934" cy="112308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D6AB9A-F91F-4F37-A9AE-20A42321B96F}">
      <dsp:nvSpPr>
        <dsp:cNvPr id="0" name=""/>
        <dsp:cNvSpPr/>
      </dsp:nvSpPr>
      <dsp:spPr>
        <a:xfrm>
          <a:off x="176997" y="1131898"/>
          <a:ext cx="41329" cy="4132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9AADAB-1B1F-462C-B154-8B8644F52160}">
      <dsp:nvSpPr>
        <dsp:cNvPr id="0" name=""/>
        <dsp:cNvSpPr/>
      </dsp:nvSpPr>
      <dsp:spPr>
        <a:xfrm>
          <a:off x="197662" y="1152563"/>
          <a:ext cx="235398" cy="267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0" tIns="0" rIns="0" bIns="0" numCol="1" spcCol="1270" anchor="t" anchorCtr="0">
          <a:noAutofit/>
        </a:bodyPr>
        <a:lstStyle/>
        <a:p>
          <a:pPr lvl="0" algn="l" defTabSz="355600">
            <a:lnSpc>
              <a:spcPct val="90000"/>
            </a:lnSpc>
            <a:spcBef>
              <a:spcPct val="0"/>
            </a:spcBef>
            <a:spcAft>
              <a:spcPct val="35000"/>
            </a:spcAft>
          </a:pPr>
          <a:r>
            <a:rPr lang="en-US" sz="800" kern="1200" dirty="0">
              <a:hlinkClick xmlns:r="http://schemas.openxmlformats.org/officeDocument/2006/relationships" r:id="" action="ppaction://hlinksldjump"/>
            </a:rPr>
            <a:t>NPT</a:t>
          </a:r>
          <a:endParaRPr lang="en-US" sz="800" kern="1200" dirty="0"/>
        </a:p>
      </dsp:txBody>
      <dsp:txXfrm>
        <a:off x="197662" y="1152563"/>
        <a:ext cx="235398" cy="267293"/>
      </dsp:txXfrm>
    </dsp:sp>
    <dsp:sp modelId="{13392ACC-9A39-486B-9DDE-3B5B05F6D79D}">
      <dsp:nvSpPr>
        <dsp:cNvPr id="0" name=""/>
        <dsp:cNvSpPr/>
      </dsp:nvSpPr>
      <dsp:spPr>
        <a:xfrm>
          <a:off x="400716" y="916940"/>
          <a:ext cx="64689" cy="646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BF28B8-0DC0-493C-B158-4767686AF694}">
      <dsp:nvSpPr>
        <dsp:cNvPr id="0" name=""/>
        <dsp:cNvSpPr/>
      </dsp:nvSpPr>
      <dsp:spPr>
        <a:xfrm>
          <a:off x="433061" y="949285"/>
          <a:ext cx="298291" cy="470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8" tIns="0" rIns="0" bIns="0" numCol="1" spcCol="1270" anchor="t" anchorCtr="0">
          <a:noAutofit/>
        </a:bodyPr>
        <a:lstStyle/>
        <a:p>
          <a:pPr lvl="0" algn="l" defTabSz="355600">
            <a:lnSpc>
              <a:spcPct val="90000"/>
            </a:lnSpc>
            <a:spcBef>
              <a:spcPct val="0"/>
            </a:spcBef>
            <a:spcAft>
              <a:spcPct val="35000"/>
            </a:spcAft>
          </a:pPr>
          <a:r>
            <a:rPr lang="en-US" sz="800" kern="1200" dirty="0" smtClean="0">
              <a:hlinkClick xmlns:r="http://schemas.openxmlformats.org/officeDocument/2006/relationships" r:id="" action="ppaction://hlinksldjump"/>
            </a:rPr>
            <a:t>NFP</a:t>
          </a:r>
          <a:endParaRPr lang="en-US" sz="800" kern="1200" dirty="0"/>
        </a:p>
      </dsp:txBody>
      <dsp:txXfrm>
        <a:off x="433061" y="949285"/>
        <a:ext cx="298291" cy="470572"/>
      </dsp:txXfrm>
    </dsp:sp>
    <dsp:sp modelId="{3C5D781A-C4DE-477A-95E5-ECD05A1AD862}">
      <dsp:nvSpPr>
        <dsp:cNvPr id="0" name=""/>
        <dsp:cNvSpPr/>
      </dsp:nvSpPr>
      <dsp:spPr>
        <a:xfrm>
          <a:off x="688225" y="745557"/>
          <a:ext cx="86252" cy="862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17E8B8-36A4-44A6-A8CD-1ADD7EDEF11C}">
      <dsp:nvSpPr>
        <dsp:cNvPr id="0" name=""/>
        <dsp:cNvSpPr/>
      </dsp:nvSpPr>
      <dsp:spPr>
        <a:xfrm>
          <a:off x="731352" y="788684"/>
          <a:ext cx="346808" cy="6311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04" tIns="0" rIns="0" bIns="0" numCol="1" spcCol="1270" anchor="t" anchorCtr="0">
          <a:noAutofit/>
        </a:bodyPr>
        <a:lstStyle/>
        <a:p>
          <a:pPr lvl="0" algn="l" defTabSz="355600">
            <a:lnSpc>
              <a:spcPct val="90000"/>
            </a:lnSpc>
            <a:spcBef>
              <a:spcPct val="0"/>
            </a:spcBef>
            <a:spcAft>
              <a:spcPct val="35000"/>
            </a:spcAft>
          </a:pPr>
          <a:r>
            <a:rPr lang="ro-RO" sz="800" kern="1200" dirty="0" smtClean="0">
              <a:hlinkClick xmlns:r="http://schemas.openxmlformats.org/officeDocument/2006/relationships" r:id="" action="ppaction://hlinksldjump"/>
            </a:rPr>
            <a:t>SolCDC</a:t>
          </a:r>
          <a:endParaRPr lang="en-US" sz="800" kern="1200" dirty="0"/>
        </a:p>
      </dsp:txBody>
      <dsp:txXfrm>
        <a:off x="731352" y="788684"/>
        <a:ext cx="346808" cy="631173"/>
      </dsp:txXfrm>
    </dsp:sp>
    <dsp:sp modelId="{2B90B845-4DB4-4864-80F2-8FFD107DF9C8}">
      <dsp:nvSpPr>
        <dsp:cNvPr id="0" name=""/>
        <dsp:cNvSpPr/>
      </dsp:nvSpPr>
      <dsp:spPr>
        <a:xfrm>
          <a:off x="1022455" y="611686"/>
          <a:ext cx="111409" cy="11140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5D05D3-E495-4B7A-966E-39D27D74525D}">
      <dsp:nvSpPr>
        <dsp:cNvPr id="0" name=""/>
        <dsp:cNvSpPr/>
      </dsp:nvSpPr>
      <dsp:spPr>
        <a:xfrm>
          <a:off x="1078160" y="667391"/>
          <a:ext cx="359386" cy="752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34" tIns="0" rIns="0" bIns="0" numCol="1" spcCol="1270" anchor="t" anchorCtr="0">
          <a:noAutofit/>
        </a:bodyPr>
        <a:lstStyle/>
        <a:p>
          <a:pPr lvl="0" algn="l" defTabSz="355600">
            <a:lnSpc>
              <a:spcPct val="90000"/>
            </a:lnSpc>
            <a:spcBef>
              <a:spcPct val="0"/>
            </a:spcBef>
            <a:spcAft>
              <a:spcPct val="35000"/>
            </a:spcAft>
          </a:pPr>
          <a:r>
            <a:rPr lang="en-US" sz="800" kern="1200" dirty="0" smtClean="0">
              <a:hlinkClick xmlns:r="http://schemas.openxmlformats.org/officeDocument/2006/relationships" r:id="" action="ppaction://hlinksldjump"/>
            </a:rPr>
            <a:t>CDC</a:t>
          </a:r>
          <a:endParaRPr lang="en-US" sz="800" kern="1200" dirty="0"/>
        </a:p>
      </dsp:txBody>
      <dsp:txXfrm>
        <a:off x="1078160" y="667391"/>
        <a:ext cx="359386" cy="752466"/>
      </dsp:txXfrm>
    </dsp:sp>
    <dsp:sp modelId="{14982FEB-0284-48B0-A93D-0EC58305FC1C}">
      <dsp:nvSpPr>
        <dsp:cNvPr id="0" name=""/>
        <dsp:cNvSpPr/>
      </dsp:nvSpPr>
      <dsp:spPr>
        <a:xfrm>
          <a:off x="1366568" y="522288"/>
          <a:ext cx="141957" cy="14195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F36596-F262-47B2-9192-1F6E49FD200A}">
      <dsp:nvSpPr>
        <dsp:cNvPr id="0" name=""/>
        <dsp:cNvSpPr/>
      </dsp:nvSpPr>
      <dsp:spPr>
        <a:xfrm>
          <a:off x="1437547" y="593267"/>
          <a:ext cx="359386" cy="826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20" tIns="0" rIns="0" bIns="0" numCol="1" spcCol="1270" anchor="t" anchorCtr="0">
          <a:noAutofit/>
        </a:bodyPr>
        <a:lstStyle/>
        <a:p>
          <a:pPr lvl="0" algn="l" defTabSz="355600">
            <a:lnSpc>
              <a:spcPct val="90000"/>
            </a:lnSpc>
            <a:spcBef>
              <a:spcPct val="0"/>
            </a:spcBef>
            <a:spcAft>
              <a:spcPct val="35000"/>
            </a:spcAft>
          </a:pPr>
          <a:r>
            <a:rPr lang="en-US" sz="800" kern="1200" dirty="0" err="1" smtClean="0">
              <a:hlinkClick xmlns:r="http://schemas.openxmlformats.org/officeDocument/2006/relationships" r:id="" action="ppaction://hlinksldjump"/>
            </a:rPr>
            <a:t>CfR</a:t>
          </a:r>
          <a:endParaRPr lang="en-US" sz="800" kern="1200" dirty="0"/>
        </a:p>
      </dsp:txBody>
      <dsp:txXfrm>
        <a:off x="1437547" y="593267"/>
        <a:ext cx="359386" cy="82658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54705-E975-4F41-88A9-96BA23B5EB93}">
      <dsp:nvSpPr>
        <dsp:cNvPr id="0" name=""/>
        <dsp:cNvSpPr/>
      </dsp:nvSpPr>
      <dsp:spPr>
        <a:xfrm>
          <a:off x="0" y="296773"/>
          <a:ext cx="1796934" cy="112308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355730-5564-4041-B47E-C76125691174}">
      <dsp:nvSpPr>
        <dsp:cNvPr id="0" name=""/>
        <dsp:cNvSpPr/>
      </dsp:nvSpPr>
      <dsp:spPr>
        <a:xfrm>
          <a:off x="176997" y="1131898"/>
          <a:ext cx="41329" cy="4132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AD9566-1144-4FD8-BC4C-084E2FF90329}">
      <dsp:nvSpPr>
        <dsp:cNvPr id="0" name=""/>
        <dsp:cNvSpPr/>
      </dsp:nvSpPr>
      <dsp:spPr>
        <a:xfrm>
          <a:off x="197662" y="1152563"/>
          <a:ext cx="235398" cy="267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0" tIns="0" rIns="0" bIns="0" numCol="1" spcCol="1270" anchor="t" anchorCtr="0">
          <a:noAutofit/>
        </a:bodyPr>
        <a:lstStyle/>
        <a:p>
          <a:pPr lvl="0" algn="l" defTabSz="311150">
            <a:lnSpc>
              <a:spcPct val="90000"/>
            </a:lnSpc>
            <a:spcBef>
              <a:spcPct val="0"/>
            </a:spcBef>
            <a:spcAft>
              <a:spcPct val="35000"/>
            </a:spcAft>
          </a:pPr>
          <a:r>
            <a:rPr lang="en-US" sz="700" kern="1200" dirty="0" smtClean="0">
              <a:hlinkClick xmlns:r="http://schemas.openxmlformats.org/officeDocument/2006/relationships" r:id="" action="ppaction://hlinksldjump"/>
            </a:rPr>
            <a:t>NFP</a:t>
          </a:r>
          <a:endParaRPr lang="en-US" sz="700" kern="1200" dirty="0"/>
        </a:p>
      </dsp:txBody>
      <dsp:txXfrm>
        <a:off x="197662" y="1152563"/>
        <a:ext cx="235398" cy="267293"/>
      </dsp:txXfrm>
    </dsp:sp>
    <dsp:sp modelId="{B5445DA7-0264-457A-AF20-F10EEBA3D6EE}">
      <dsp:nvSpPr>
        <dsp:cNvPr id="0" name=""/>
        <dsp:cNvSpPr/>
      </dsp:nvSpPr>
      <dsp:spPr>
        <a:xfrm>
          <a:off x="400716" y="916940"/>
          <a:ext cx="64689" cy="646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AA9DA5-C7F9-478D-9B70-D3F101FBA948}">
      <dsp:nvSpPr>
        <dsp:cNvPr id="0" name=""/>
        <dsp:cNvSpPr/>
      </dsp:nvSpPr>
      <dsp:spPr>
        <a:xfrm>
          <a:off x="433061" y="949285"/>
          <a:ext cx="298291" cy="470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8" tIns="0" rIns="0" bIns="0" numCol="1" spcCol="1270" anchor="t" anchorCtr="0">
          <a:noAutofit/>
        </a:bodyPr>
        <a:lstStyle/>
        <a:p>
          <a:pPr lvl="0" algn="l" defTabSz="311150">
            <a:lnSpc>
              <a:spcPct val="90000"/>
            </a:lnSpc>
            <a:spcBef>
              <a:spcPct val="0"/>
            </a:spcBef>
            <a:spcAft>
              <a:spcPct val="35000"/>
            </a:spcAft>
          </a:pPr>
          <a:r>
            <a:rPr lang="ro-RO" sz="700" kern="1200" dirty="0" smtClean="0">
              <a:hlinkClick xmlns:r="http://schemas.openxmlformats.org/officeDocument/2006/relationships" r:id="" action="ppaction://hlinksldjump"/>
            </a:rPr>
            <a:t>SolCDC</a:t>
          </a:r>
          <a:endParaRPr lang="en-US" sz="700" kern="1200" dirty="0"/>
        </a:p>
      </dsp:txBody>
      <dsp:txXfrm>
        <a:off x="433061" y="949285"/>
        <a:ext cx="298291" cy="470572"/>
      </dsp:txXfrm>
    </dsp:sp>
    <dsp:sp modelId="{2F682E84-7B1B-4C97-A4C2-1FDC0F8A0FF4}">
      <dsp:nvSpPr>
        <dsp:cNvPr id="0" name=""/>
        <dsp:cNvSpPr/>
      </dsp:nvSpPr>
      <dsp:spPr>
        <a:xfrm>
          <a:off x="688225" y="745557"/>
          <a:ext cx="86252" cy="862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C4D344-1185-476E-8E0B-584D59EF802B}">
      <dsp:nvSpPr>
        <dsp:cNvPr id="0" name=""/>
        <dsp:cNvSpPr/>
      </dsp:nvSpPr>
      <dsp:spPr>
        <a:xfrm>
          <a:off x="731352" y="788684"/>
          <a:ext cx="346808" cy="6311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04" tIns="0" rIns="0" bIns="0" numCol="1" spcCol="1270" anchor="t" anchorCtr="0">
          <a:noAutofit/>
        </a:bodyPr>
        <a:lstStyle/>
        <a:p>
          <a:pPr lvl="0" algn="l" defTabSz="311150">
            <a:lnSpc>
              <a:spcPct val="90000"/>
            </a:lnSpc>
            <a:spcBef>
              <a:spcPct val="0"/>
            </a:spcBef>
            <a:spcAft>
              <a:spcPct val="35000"/>
            </a:spcAft>
          </a:pPr>
          <a:r>
            <a:rPr lang="en-US" sz="700" kern="1200" dirty="0" smtClean="0">
              <a:hlinkClick xmlns:r="http://schemas.openxmlformats.org/officeDocument/2006/relationships" r:id="" action="ppaction://hlinksldjump"/>
            </a:rPr>
            <a:t>CDC</a:t>
          </a:r>
          <a:endParaRPr lang="en-US" sz="700" kern="1200" dirty="0"/>
        </a:p>
      </dsp:txBody>
      <dsp:txXfrm>
        <a:off x="731352" y="788684"/>
        <a:ext cx="346808" cy="631173"/>
      </dsp:txXfrm>
    </dsp:sp>
    <dsp:sp modelId="{681BE9C7-4CF5-45B3-B9CB-1A43454EA67D}">
      <dsp:nvSpPr>
        <dsp:cNvPr id="0" name=""/>
        <dsp:cNvSpPr/>
      </dsp:nvSpPr>
      <dsp:spPr>
        <a:xfrm>
          <a:off x="1022455" y="611686"/>
          <a:ext cx="111409" cy="11140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0AF946-62CA-420B-A63E-A5B02E41AA69}">
      <dsp:nvSpPr>
        <dsp:cNvPr id="0" name=""/>
        <dsp:cNvSpPr/>
      </dsp:nvSpPr>
      <dsp:spPr>
        <a:xfrm>
          <a:off x="1078160" y="667391"/>
          <a:ext cx="359386" cy="752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34" tIns="0" rIns="0" bIns="0" numCol="1" spcCol="1270" anchor="t" anchorCtr="0">
          <a:noAutofit/>
        </a:bodyPr>
        <a:lstStyle/>
        <a:p>
          <a:pPr lvl="0" algn="l" defTabSz="311150">
            <a:lnSpc>
              <a:spcPct val="90000"/>
            </a:lnSpc>
            <a:spcBef>
              <a:spcPct val="0"/>
            </a:spcBef>
            <a:spcAft>
              <a:spcPct val="35000"/>
            </a:spcAft>
          </a:pPr>
          <a:r>
            <a:rPr lang="en-US" sz="700" kern="1200" dirty="0" err="1" smtClean="0">
              <a:hlinkClick xmlns:r="http://schemas.openxmlformats.org/officeDocument/2006/relationships" r:id="" action="ppaction://hlinksldjump"/>
            </a:rPr>
            <a:t>CfR</a:t>
          </a:r>
          <a:endParaRPr lang="en-US" sz="700" kern="1200" dirty="0"/>
        </a:p>
      </dsp:txBody>
      <dsp:txXfrm>
        <a:off x="1078160" y="667391"/>
        <a:ext cx="359386" cy="752466"/>
      </dsp:txXfrm>
    </dsp:sp>
    <dsp:sp modelId="{31E08BDF-C891-4D03-8049-30DA71CF3A36}">
      <dsp:nvSpPr>
        <dsp:cNvPr id="0" name=""/>
        <dsp:cNvSpPr/>
      </dsp:nvSpPr>
      <dsp:spPr>
        <a:xfrm>
          <a:off x="1366568" y="522288"/>
          <a:ext cx="141957" cy="14195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E8552E-5955-43DA-AFE4-8FD3B0DAA4E7}">
      <dsp:nvSpPr>
        <dsp:cNvPr id="0" name=""/>
        <dsp:cNvSpPr/>
      </dsp:nvSpPr>
      <dsp:spPr>
        <a:xfrm>
          <a:off x="1437547" y="593267"/>
          <a:ext cx="359386" cy="826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20" tIns="0" rIns="0" bIns="0" numCol="1" spcCol="1270" anchor="t" anchorCtr="0">
          <a:noAutofit/>
        </a:bodyPr>
        <a:lstStyle/>
        <a:p>
          <a:pPr lvl="0" algn="l" defTabSz="311150">
            <a:lnSpc>
              <a:spcPct val="90000"/>
            </a:lnSpc>
            <a:spcBef>
              <a:spcPct val="0"/>
            </a:spcBef>
            <a:spcAft>
              <a:spcPct val="35000"/>
            </a:spcAft>
          </a:pPr>
          <a:r>
            <a:rPr lang="en-US" sz="700" kern="1200" dirty="0" smtClean="0">
              <a:hlinkClick xmlns:r="http://schemas.openxmlformats.org/officeDocument/2006/relationships" r:id="" action="ppaction://hlinksldjump"/>
            </a:rPr>
            <a:t>NFF</a:t>
          </a:r>
          <a:endParaRPr lang="en-US" sz="700" kern="1200" dirty="0"/>
        </a:p>
      </dsp:txBody>
      <dsp:txXfrm>
        <a:off x="1437547" y="593267"/>
        <a:ext cx="359386" cy="82658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54705-E975-4F41-88A9-96BA23B5EB93}">
      <dsp:nvSpPr>
        <dsp:cNvPr id="0" name=""/>
        <dsp:cNvSpPr/>
      </dsp:nvSpPr>
      <dsp:spPr>
        <a:xfrm>
          <a:off x="0" y="296773"/>
          <a:ext cx="1796934" cy="112308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3E7BA2-6917-42A0-9338-94C00F63710E}">
      <dsp:nvSpPr>
        <dsp:cNvPr id="0" name=""/>
        <dsp:cNvSpPr/>
      </dsp:nvSpPr>
      <dsp:spPr>
        <a:xfrm>
          <a:off x="176997" y="1131898"/>
          <a:ext cx="41329" cy="4132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7D9359-C7F1-4403-B8BB-77CFA1CE5170}">
      <dsp:nvSpPr>
        <dsp:cNvPr id="0" name=""/>
        <dsp:cNvSpPr/>
      </dsp:nvSpPr>
      <dsp:spPr>
        <a:xfrm>
          <a:off x="197662" y="1152563"/>
          <a:ext cx="307275" cy="267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0" tIns="0" rIns="0" bIns="0" numCol="1" spcCol="1270" anchor="t" anchorCtr="0">
          <a:noAutofit/>
        </a:bodyPr>
        <a:lstStyle/>
        <a:p>
          <a:pPr lvl="0" algn="l" defTabSz="311150">
            <a:lnSpc>
              <a:spcPct val="90000"/>
            </a:lnSpc>
            <a:spcBef>
              <a:spcPct val="0"/>
            </a:spcBef>
            <a:spcAft>
              <a:spcPct val="35000"/>
            </a:spcAft>
          </a:pPr>
          <a:r>
            <a:rPr lang="ro-RO" sz="700" kern="1200" dirty="0" smtClean="0">
              <a:hlinkClick xmlns:r="http://schemas.openxmlformats.org/officeDocument/2006/relationships" r:id="" action="ppaction://hlinksldjump"/>
            </a:rPr>
            <a:t>SolCDC</a:t>
          </a:r>
          <a:endParaRPr lang="en-US" sz="700" kern="1200" dirty="0"/>
        </a:p>
      </dsp:txBody>
      <dsp:txXfrm>
        <a:off x="197662" y="1152563"/>
        <a:ext cx="307275" cy="267293"/>
      </dsp:txXfrm>
    </dsp:sp>
    <dsp:sp modelId="{58ABCDAC-0529-4A94-B954-C4CD8F3D786B}">
      <dsp:nvSpPr>
        <dsp:cNvPr id="0" name=""/>
        <dsp:cNvSpPr/>
      </dsp:nvSpPr>
      <dsp:spPr>
        <a:xfrm>
          <a:off x="468999" y="870669"/>
          <a:ext cx="71877" cy="7187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EF3C6B-566E-4437-9EE6-85A45C63DD34}">
      <dsp:nvSpPr>
        <dsp:cNvPr id="0" name=""/>
        <dsp:cNvSpPr/>
      </dsp:nvSpPr>
      <dsp:spPr>
        <a:xfrm>
          <a:off x="504938" y="906608"/>
          <a:ext cx="377356" cy="5132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086" tIns="0" rIns="0" bIns="0" numCol="1" spcCol="1270" anchor="t" anchorCtr="0">
          <a:noAutofit/>
        </a:bodyPr>
        <a:lstStyle/>
        <a:p>
          <a:pPr lvl="0" algn="l" defTabSz="311150">
            <a:lnSpc>
              <a:spcPct val="90000"/>
            </a:lnSpc>
            <a:spcBef>
              <a:spcPct val="0"/>
            </a:spcBef>
            <a:spcAft>
              <a:spcPct val="35000"/>
            </a:spcAft>
          </a:pPr>
          <a:r>
            <a:rPr lang="en-US" sz="700" kern="1200" dirty="0" smtClean="0">
              <a:hlinkClick xmlns:r="http://schemas.openxmlformats.org/officeDocument/2006/relationships" r:id="" action="ppaction://hlinksldjump"/>
            </a:rPr>
            <a:t>CDC</a:t>
          </a:r>
          <a:endParaRPr lang="en-US" sz="700" kern="1200" dirty="0"/>
        </a:p>
      </dsp:txBody>
      <dsp:txXfrm>
        <a:off x="504938" y="906608"/>
        <a:ext cx="377356" cy="513249"/>
      </dsp:txXfrm>
    </dsp:sp>
    <dsp:sp modelId="{68AF864C-97B9-4EB9-AC7D-DAC7319F76C8}">
      <dsp:nvSpPr>
        <dsp:cNvPr id="0" name=""/>
        <dsp:cNvSpPr/>
      </dsp:nvSpPr>
      <dsp:spPr>
        <a:xfrm>
          <a:off x="841863" y="678172"/>
          <a:ext cx="95237" cy="952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A62F24-DB2A-4F83-AE69-6C467AEC85D7}">
      <dsp:nvSpPr>
        <dsp:cNvPr id="0" name=""/>
        <dsp:cNvSpPr/>
      </dsp:nvSpPr>
      <dsp:spPr>
        <a:xfrm>
          <a:off x="889482" y="725791"/>
          <a:ext cx="377356" cy="694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464" tIns="0" rIns="0" bIns="0" numCol="1" spcCol="1270" anchor="t" anchorCtr="0">
          <a:noAutofit/>
        </a:bodyPr>
        <a:lstStyle/>
        <a:p>
          <a:pPr lvl="0" algn="l" defTabSz="311150">
            <a:lnSpc>
              <a:spcPct val="90000"/>
            </a:lnSpc>
            <a:spcBef>
              <a:spcPct val="0"/>
            </a:spcBef>
            <a:spcAft>
              <a:spcPct val="35000"/>
            </a:spcAft>
          </a:pPr>
          <a:r>
            <a:rPr lang="en-US" sz="700" kern="1200" dirty="0" err="1" smtClean="0">
              <a:hlinkClick xmlns:r="http://schemas.openxmlformats.org/officeDocument/2006/relationships" r:id="" action="ppaction://hlinksldjump"/>
            </a:rPr>
            <a:t>CfR</a:t>
          </a:r>
          <a:endParaRPr lang="en-US" sz="700" kern="1200" dirty="0"/>
        </a:p>
      </dsp:txBody>
      <dsp:txXfrm>
        <a:off x="889482" y="725791"/>
        <a:ext cx="377356" cy="694065"/>
      </dsp:txXfrm>
    </dsp:sp>
    <dsp:sp modelId="{CC4E4F51-7A07-4531-8EE6-BE0F1A667FDC}">
      <dsp:nvSpPr>
        <dsp:cNvPr id="0" name=""/>
        <dsp:cNvSpPr/>
      </dsp:nvSpPr>
      <dsp:spPr>
        <a:xfrm>
          <a:off x="1247970" y="550815"/>
          <a:ext cx="127582" cy="12758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ADA6B8-EF60-4947-A33D-55B45E20F926}">
      <dsp:nvSpPr>
        <dsp:cNvPr id="0" name=""/>
        <dsp:cNvSpPr/>
      </dsp:nvSpPr>
      <dsp:spPr>
        <a:xfrm>
          <a:off x="1311761" y="614606"/>
          <a:ext cx="377356" cy="8052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603" tIns="0" rIns="0" bIns="0" numCol="1" spcCol="1270" anchor="t" anchorCtr="0">
          <a:noAutofit/>
        </a:bodyPr>
        <a:lstStyle/>
        <a:p>
          <a:pPr lvl="0" algn="l" defTabSz="311150">
            <a:lnSpc>
              <a:spcPct val="90000"/>
            </a:lnSpc>
            <a:spcBef>
              <a:spcPct val="0"/>
            </a:spcBef>
            <a:spcAft>
              <a:spcPct val="35000"/>
            </a:spcAft>
          </a:pPr>
          <a:r>
            <a:rPr lang="en-US" sz="700" kern="1200" dirty="0" smtClean="0">
              <a:hlinkClick xmlns:r="http://schemas.openxmlformats.org/officeDocument/2006/relationships" r:id="" action="ppaction://hlinksldjump"/>
            </a:rPr>
            <a:t>NFF</a:t>
          </a:r>
          <a:endParaRPr lang="en-US" sz="700" kern="1200" dirty="0"/>
        </a:p>
      </dsp:txBody>
      <dsp:txXfrm>
        <a:off x="1311761" y="614606"/>
        <a:ext cx="377356" cy="80525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54705-E975-4F41-88A9-96BA23B5EB93}">
      <dsp:nvSpPr>
        <dsp:cNvPr id="0" name=""/>
        <dsp:cNvSpPr/>
      </dsp:nvSpPr>
      <dsp:spPr>
        <a:xfrm>
          <a:off x="0" y="296773"/>
          <a:ext cx="1796934" cy="112308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1E9EB2-26F2-41FF-8A42-149DF215FD21}">
      <dsp:nvSpPr>
        <dsp:cNvPr id="0" name=""/>
        <dsp:cNvSpPr/>
      </dsp:nvSpPr>
      <dsp:spPr>
        <a:xfrm>
          <a:off x="228210" y="1071926"/>
          <a:ext cx="46720" cy="4672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122179-D138-4790-B048-2AFBDA170A2B}">
      <dsp:nvSpPr>
        <dsp:cNvPr id="0" name=""/>
        <dsp:cNvSpPr/>
      </dsp:nvSpPr>
      <dsp:spPr>
        <a:xfrm>
          <a:off x="251570" y="1095286"/>
          <a:ext cx="418685" cy="3245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56" tIns="0" rIns="0" bIns="0" numCol="1" spcCol="1270" anchor="t" anchorCtr="0">
          <a:noAutofit/>
        </a:bodyPr>
        <a:lstStyle/>
        <a:p>
          <a:pPr lvl="0" algn="l" defTabSz="800100">
            <a:lnSpc>
              <a:spcPct val="90000"/>
            </a:lnSpc>
            <a:spcBef>
              <a:spcPct val="0"/>
            </a:spcBef>
            <a:spcAft>
              <a:spcPct val="35000"/>
            </a:spcAft>
          </a:pPr>
          <a:r>
            <a:rPr lang="en-US" sz="1800" kern="1200" dirty="0" smtClean="0">
              <a:hlinkClick xmlns:r="http://schemas.openxmlformats.org/officeDocument/2006/relationships" r:id="" action="ppaction://hlinksldjump"/>
            </a:rPr>
            <a:t>CDC</a:t>
          </a:r>
          <a:endParaRPr lang="en-US" sz="1800" kern="1200" dirty="0"/>
        </a:p>
      </dsp:txBody>
      <dsp:txXfrm>
        <a:off x="251570" y="1095286"/>
        <a:ext cx="418685" cy="324571"/>
      </dsp:txXfrm>
    </dsp:sp>
    <dsp:sp modelId="{1CAF3119-55A5-4807-8DF1-44C5002FCA79}">
      <dsp:nvSpPr>
        <dsp:cNvPr id="0" name=""/>
        <dsp:cNvSpPr/>
      </dsp:nvSpPr>
      <dsp:spPr>
        <a:xfrm>
          <a:off x="640606" y="766671"/>
          <a:ext cx="84455" cy="8445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F36063-BEAF-4151-BAC5-A3525E203671}">
      <dsp:nvSpPr>
        <dsp:cNvPr id="0" name=""/>
        <dsp:cNvSpPr/>
      </dsp:nvSpPr>
      <dsp:spPr>
        <a:xfrm>
          <a:off x="682834" y="808899"/>
          <a:ext cx="431264" cy="610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751" tIns="0" rIns="0" bIns="0" numCol="1" spcCol="1270" anchor="t" anchorCtr="0">
          <a:noAutofit/>
        </a:bodyPr>
        <a:lstStyle/>
        <a:p>
          <a:pPr lvl="0" algn="l" defTabSz="800100">
            <a:lnSpc>
              <a:spcPct val="90000"/>
            </a:lnSpc>
            <a:spcBef>
              <a:spcPct val="0"/>
            </a:spcBef>
            <a:spcAft>
              <a:spcPct val="35000"/>
            </a:spcAft>
          </a:pPr>
          <a:r>
            <a:rPr lang="en-US" sz="1800" kern="1200" dirty="0" err="1" smtClean="0">
              <a:hlinkClick xmlns:r="http://schemas.openxmlformats.org/officeDocument/2006/relationships" r:id="" action="ppaction://hlinksldjump"/>
            </a:rPr>
            <a:t>CfR</a:t>
          </a:r>
          <a:endParaRPr lang="en-US" sz="1800" kern="1200" dirty="0"/>
        </a:p>
      </dsp:txBody>
      <dsp:txXfrm>
        <a:off x="682834" y="808899"/>
        <a:ext cx="431264" cy="610957"/>
      </dsp:txXfrm>
    </dsp:sp>
    <dsp:sp modelId="{CAC31413-D229-48FD-9723-B9AF1FDB0687}">
      <dsp:nvSpPr>
        <dsp:cNvPr id="0" name=""/>
        <dsp:cNvSpPr/>
      </dsp:nvSpPr>
      <dsp:spPr>
        <a:xfrm>
          <a:off x="1136560" y="580913"/>
          <a:ext cx="116800" cy="11680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2527E1-39BF-4554-AD4F-D1EC41A19810}">
      <dsp:nvSpPr>
        <dsp:cNvPr id="0" name=""/>
        <dsp:cNvSpPr/>
      </dsp:nvSpPr>
      <dsp:spPr>
        <a:xfrm>
          <a:off x="1194961" y="639314"/>
          <a:ext cx="431264" cy="7805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1890" tIns="0" rIns="0" bIns="0" numCol="1" spcCol="1270" anchor="t" anchorCtr="0">
          <a:noAutofit/>
        </a:bodyPr>
        <a:lstStyle/>
        <a:p>
          <a:pPr lvl="0" algn="l" defTabSz="800100">
            <a:lnSpc>
              <a:spcPct val="90000"/>
            </a:lnSpc>
            <a:spcBef>
              <a:spcPct val="0"/>
            </a:spcBef>
            <a:spcAft>
              <a:spcPct val="35000"/>
            </a:spcAft>
          </a:pPr>
          <a:r>
            <a:rPr lang="en-US" sz="1800" kern="1200" dirty="0" smtClean="0">
              <a:hlinkClick xmlns:r="http://schemas.openxmlformats.org/officeDocument/2006/relationships" r:id="" action="ppaction://hlinksldjump"/>
            </a:rPr>
            <a:t>NFF</a:t>
          </a:r>
          <a:endParaRPr lang="en-US" sz="1800" kern="1200" dirty="0"/>
        </a:p>
      </dsp:txBody>
      <dsp:txXfrm>
        <a:off x="1194961" y="639314"/>
        <a:ext cx="431264" cy="78054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54705-E975-4F41-88A9-96BA23B5EB93}">
      <dsp:nvSpPr>
        <dsp:cNvPr id="0" name=""/>
        <dsp:cNvSpPr/>
      </dsp:nvSpPr>
      <dsp:spPr>
        <a:xfrm>
          <a:off x="0" y="296773"/>
          <a:ext cx="1796934" cy="112308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1E9EB2-26F2-41FF-8A42-149DF215FD21}">
      <dsp:nvSpPr>
        <dsp:cNvPr id="0" name=""/>
        <dsp:cNvSpPr/>
      </dsp:nvSpPr>
      <dsp:spPr>
        <a:xfrm>
          <a:off x="228210" y="1071926"/>
          <a:ext cx="46720" cy="4672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122179-D138-4790-B048-2AFBDA170A2B}">
      <dsp:nvSpPr>
        <dsp:cNvPr id="0" name=""/>
        <dsp:cNvSpPr/>
      </dsp:nvSpPr>
      <dsp:spPr>
        <a:xfrm>
          <a:off x="251570" y="1095286"/>
          <a:ext cx="418685" cy="3245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56" tIns="0" rIns="0" bIns="0" numCol="1" spcCol="1270" anchor="t" anchorCtr="0">
          <a:noAutofit/>
        </a:bodyPr>
        <a:lstStyle/>
        <a:p>
          <a:pPr lvl="0" algn="l" defTabSz="800100">
            <a:lnSpc>
              <a:spcPct val="90000"/>
            </a:lnSpc>
            <a:spcBef>
              <a:spcPct val="0"/>
            </a:spcBef>
            <a:spcAft>
              <a:spcPct val="35000"/>
            </a:spcAft>
          </a:pPr>
          <a:r>
            <a:rPr lang="en-US" sz="1800" kern="1200" dirty="0" smtClean="0">
              <a:hlinkClick xmlns:r="http://schemas.openxmlformats.org/officeDocument/2006/relationships" r:id="" action="ppaction://hlinksldjump"/>
            </a:rPr>
            <a:t>CDC</a:t>
          </a:r>
          <a:endParaRPr lang="en-US" sz="1800" kern="1200" dirty="0"/>
        </a:p>
      </dsp:txBody>
      <dsp:txXfrm>
        <a:off x="251570" y="1095286"/>
        <a:ext cx="418685" cy="324571"/>
      </dsp:txXfrm>
    </dsp:sp>
    <dsp:sp modelId="{1CAF3119-55A5-4807-8DF1-44C5002FCA79}">
      <dsp:nvSpPr>
        <dsp:cNvPr id="0" name=""/>
        <dsp:cNvSpPr/>
      </dsp:nvSpPr>
      <dsp:spPr>
        <a:xfrm>
          <a:off x="640606" y="766671"/>
          <a:ext cx="84455" cy="8445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F36063-BEAF-4151-BAC5-A3525E203671}">
      <dsp:nvSpPr>
        <dsp:cNvPr id="0" name=""/>
        <dsp:cNvSpPr/>
      </dsp:nvSpPr>
      <dsp:spPr>
        <a:xfrm>
          <a:off x="682834" y="808899"/>
          <a:ext cx="431264" cy="610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4751" tIns="0" rIns="0" bIns="0" numCol="1" spcCol="1270" anchor="t" anchorCtr="0">
          <a:noAutofit/>
        </a:bodyPr>
        <a:lstStyle/>
        <a:p>
          <a:pPr lvl="0" algn="l" defTabSz="800100">
            <a:lnSpc>
              <a:spcPct val="90000"/>
            </a:lnSpc>
            <a:spcBef>
              <a:spcPct val="0"/>
            </a:spcBef>
            <a:spcAft>
              <a:spcPct val="35000"/>
            </a:spcAft>
          </a:pPr>
          <a:r>
            <a:rPr lang="en-US" sz="1800" kern="1200" dirty="0" err="1" smtClean="0">
              <a:hlinkClick xmlns:r="http://schemas.openxmlformats.org/officeDocument/2006/relationships" r:id="" action="ppaction://hlinksldjump"/>
            </a:rPr>
            <a:t>CfR</a:t>
          </a:r>
          <a:endParaRPr lang="en-US" sz="1800" kern="1200" dirty="0"/>
        </a:p>
      </dsp:txBody>
      <dsp:txXfrm>
        <a:off x="682834" y="808899"/>
        <a:ext cx="431264" cy="610957"/>
      </dsp:txXfrm>
    </dsp:sp>
    <dsp:sp modelId="{CAC31413-D229-48FD-9723-B9AF1FDB0687}">
      <dsp:nvSpPr>
        <dsp:cNvPr id="0" name=""/>
        <dsp:cNvSpPr/>
      </dsp:nvSpPr>
      <dsp:spPr>
        <a:xfrm>
          <a:off x="1136560" y="580913"/>
          <a:ext cx="116800" cy="11680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2527E1-39BF-4554-AD4F-D1EC41A19810}">
      <dsp:nvSpPr>
        <dsp:cNvPr id="0" name=""/>
        <dsp:cNvSpPr/>
      </dsp:nvSpPr>
      <dsp:spPr>
        <a:xfrm>
          <a:off x="1194961" y="639314"/>
          <a:ext cx="431264" cy="7805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1890" tIns="0" rIns="0" bIns="0" numCol="1" spcCol="1270" anchor="t" anchorCtr="0">
          <a:noAutofit/>
        </a:bodyPr>
        <a:lstStyle/>
        <a:p>
          <a:pPr lvl="0" algn="l" defTabSz="800100">
            <a:lnSpc>
              <a:spcPct val="90000"/>
            </a:lnSpc>
            <a:spcBef>
              <a:spcPct val="0"/>
            </a:spcBef>
            <a:spcAft>
              <a:spcPct val="35000"/>
            </a:spcAft>
          </a:pPr>
          <a:r>
            <a:rPr lang="en-US" sz="1800" kern="1200" dirty="0" smtClean="0">
              <a:hlinkClick xmlns:r="http://schemas.openxmlformats.org/officeDocument/2006/relationships" r:id="" action="ppaction://hlinksldjump"/>
            </a:rPr>
            <a:t>NFF</a:t>
          </a:r>
          <a:endParaRPr lang="en-US" sz="1800" kern="1200" dirty="0"/>
        </a:p>
      </dsp:txBody>
      <dsp:txXfrm>
        <a:off x="1194961" y="639314"/>
        <a:ext cx="431264" cy="78054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54705-E975-4F41-88A9-96BA23B5EB93}">
      <dsp:nvSpPr>
        <dsp:cNvPr id="0" name=""/>
        <dsp:cNvSpPr/>
      </dsp:nvSpPr>
      <dsp:spPr>
        <a:xfrm>
          <a:off x="0" y="296773"/>
          <a:ext cx="1796934" cy="112308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2A0C8C-C0F2-49D8-ADD6-9F15DF7A1E27}">
      <dsp:nvSpPr>
        <dsp:cNvPr id="0" name=""/>
        <dsp:cNvSpPr/>
      </dsp:nvSpPr>
      <dsp:spPr>
        <a:xfrm>
          <a:off x="417787" y="908854"/>
          <a:ext cx="62892" cy="6289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E70703-96F4-456F-9D01-45BCD68A23B0}">
      <dsp:nvSpPr>
        <dsp:cNvPr id="0" name=""/>
        <dsp:cNvSpPr/>
      </dsp:nvSpPr>
      <dsp:spPr>
        <a:xfrm>
          <a:off x="449233" y="940300"/>
          <a:ext cx="584003" cy="4795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26" tIns="0" rIns="0" bIns="0" numCol="1" spcCol="1270" anchor="t" anchorCtr="0">
          <a:noAutofit/>
        </a:bodyPr>
        <a:lstStyle/>
        <a:p>
          <a:pPr lvl="0" algn="l" defTabSz="1155700">
            <a:lnSpc>
              <a:spcPct val="90000"/>
            </a:lnSpc>
            <a:spcBef>
              <a:spcPct val="0"/>
            </a:spcBef>
            <a:spcAft>
              <a:spcPct val="35000"/>
            </a:spcAft>
          </a:pPr>
          <a:r>
            <a:rPr lang="en-US" sz="2600" kern="1200" dirty="0" err="1" smtClean="0">
              <a:hlinkClick xmlns:r="http://schemas.openxmlformats.org/officeDocument/2006/relationships" r:id="" action="ppaction://hlinksldjump"/>
            </a:rPr>
            <a:t>CfR</a:t>
          </a:r>
          <a:endParaRPr lang="en-US" sz="2600" kern="1200" dirty="0"/>
        </a:p>
      </dsp:txBody>
      <dsp:txXfrm>
        <a:off x="449233" y="940300"/>
        <a:ext cx="584003" cy="479556"/>
      </dsp:txXfrm>
    </dsp:sp>
    <dsp:sp modelId="{D2F32F08-F0AC-4556-B502-705137B8DC5E}">
      <dsp:nvSpPr>
        <dsp:cNvPr id="0" name=""/>
        <dsp:cNvSpPr/>
      </dsp:nvSpPr>
      <dsp:spPr>
        <a:xfrm>
          <a:off x="997298" y="622467"/>
          <a:ext cx="107816" cy="10781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293359-57AA-4BA5-A1B4-70F07DC52B2A}">
      <dsp:nvSpPr>
        <dsp:cNvPr id="0" name=""/>
        <dsp:cNvSpPr/>
      </dsp:nvSpPr>
      <dsp:spPr>
        <a:xfrm>
          <a:off x="1051206" y="676375"/>
          <a:ext cx="584003" cy="743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29" tIns="0" rIns="0" bIns="0" numCol="1" spcCol="1270" anchor="t" anchorCtr="0">
          <a:noAutofit/>
        </a:bodyPr>
        <a:lstStyle/>
        <a:p>
          <a:pPr lvl="0" algn="l" defTabSz="1155700">
            <a:lnSpc>
              <a:spcPct val="90000"/>
            </a:lnSpc>
            <a:spcBef>
              <a:spcPct val="0"/>
            </a:spcBef>
            <a:spcAft>
              <a:spcPct val="35000"/>
            </a:spcAft>
          </a:pPr>
          <a:r>
            <a:rPr lang="en-US" sz="2600" kern="1200" dirty="0" smtClean="0">
              <a:hlinkClick xmlns:r="http://schemas.openxmlformats.org/officeDocument/2006/relationships" r:id="" action="ppaction://hlinksldjump"/>
            </a:rPr>
            <a:t>NFF</a:t>
          </a:r>
          <a:endParaRPr lang="en-US" sz="2600" kern="1200" dirty="0"/>
        </a:p>
      </dsp:txBody>
      <dsp:txXfrm>
        <a:off x="1051206" y="676375"/>
        <a:ext cx="584003" cy="7434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210AE7-B169-4E22-8326-709A6E5C86E5}">
      <dsp:nvSpPr>
        <dsp:cNvPr id="0" name=""/>
        <dsp:cNvSpPr/>
      </dsp:nvSpPr>
      <dsp:spPr>
        <a:xfrm>
          <a:off x="0" y="75387"/>
          <a:ext cx="10567358" cy="193100"/>
        </a:xfrm>
        <a:prstGeom prst="roundRect">
          <a:avLst/>
        </a:prstGeom>
        <a:solidFill>
          <a:srgbClr val="2BB8ED"/>
        </a:solidFill>
        <a:ln>
          <a:noFill/>
        </a:ln>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RO" sz="2400" kern="1200" dirty="0"/>
            <a:t>Serviciul Acces Rețea</a:t>
          </a:r>
          <a:endParaRPr lang="en-US" sz="2400" kern="1200" dirty="0"/>
        </a:p>
      </dsp:txBody>
      <dsp:txXfrm>
        <a:off x="9426" y="84813"/>
        <a:ext cx="10548506" cy="174248"/>
      </dsp:txXfrm>
    </dsp:sp>
    <dsp:sp modelId="{E4393049-9A0F-432F-97E7-A8AC8A823D4D}">
      <dsp:nvSpPr>
        <dsp:cNvPr id="0" name=""/>
        <dsp:cNvSpPr/>
      </dsp:nvSpPr>
      <dsp:spPr>
        <a:xfrm>
          <a:off x="0" y="268487"/>
          <a:ext cx="10567358" cy="788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514" tIns="20320" rIns="113792" bIns="20320" numCol="1" spcCol="1270" anchor="t" anchorCtr="0">
          <a:noAutofit/>
        </a:bodyPr>
        <a:lstStyle/>
        <a:p>
          <a:pPr marL="171450" lvl="1" indent="-171450" algn="ctr" defTabSz="711200">
            <a:lnSpc>
              <a:spcPct val="90000"/>
            </a:lnSpc>
            <a:spcBef>
              <a:spcPct val="0"/>
            </a:spcBef>
            <a:spcAft>
              <a:spcPct val="20000"/>
            </a:spcAft>
            <a:buChar char="••"/>
          </a:pPr>
          <a:r>
            <a:rPr lang="ro-RO" sz="1600" kern="1200" dirty="0" smtClean="0"/>
            <a:t>cer (Cerere Racordare)</a:t>
          </a:r>
          <a:endParaRPr lang="en-US" sz="1600" kern="1200" dirty="0"/>
        </a:p>
        <a:p>
          <a:pPr marL="171450" lvl="1" indent="-171450" algn="ctr" defTabSz="711200">
            <a:lnSpc>
              <a:spcPct val="90000"/>
            </a:lnSpc>
            <a:spcBef>
              <a:spcPct val="0"/>
            </a:spcBef>
            <a:spcAft>
              <a:spcPct val="20000"/>
            </a:spcAft>
            <a:buChar char="••"/>
          </a:pPr>
          <a:r>
            <a:rPr lang="en-US" sz="1600" kern="1200" dirty="0" err="1" smtClean="0">
              <a:solidFill>
                <a:schemeClr val="tx1"/>
              </a:solidFill>
            </a:rPr>
            <a:t>Analizare</a:t>
          </a:r>
          <a:r>
            <a:rPr lang="en-US" sz="1600" kern="1200" dirty="0" smtClean="0">
              <a:solidFill>
                <a:schemeClr val="tx1"/>
              </a:solidFill>
            </a:rPr>
            <a:t> </a:t>
          </a:r>
          <a:r>
            <a:rPr lang="en-US" sz="1600" kern="1200" dirty="0" err="1" smtClean="0">
              <a:solidFill>
                <a:schemeClr val="tx1"/>
              </a:solidFill>
            </a:rPr>
            <a:t>documenta</a:t>
          </a:r>
          <a:r>
            <a:rPr lang="ro-RO" sz="1600" kern="1200" dirty="0" smtClean="0">
              <a:solidFill>
                <a:schemeClr val="tx1"/>
              </a:solidFill>
            </a:rPr>
            <a:t>ț</a:t>
          </a:r>
          <a:r>
            <a:rPr lang="en-US" sz="1600" kern="1200" dirty="0" err="1" smtClean="0">
              <a:solidFill>
                <a:schemeClr val="tx1"/>
              </a:solidFill>
            </a:rPr>
            <a:t>ie</a:t>
          </a:r>
          <a:endParaRPr lang="en-US" sz="1600" kern="1200" dirty="0">
            <a:solidFill>
              <a:schemeClr val="tx1"/>
            </a:solidFill>
          </a:endParaRPr>
        </a:p>
        <a:p>
          <a:pPr marL="171450" lvl="1" indent="-171450" algn="ctr" defTabSz="711200">
            <a:lnSpc>
              <a:spcPct val="90000"/>
            </a:lnSpc>
            <a:spcBef>
              <a:spcPct val="0"/>
            </a:spcBef>
            <a:spcAft>
              <a:spcPct val="20000"/>
            </a:spcAft>
            <a:buChar char="••"/>
          </a:pPr>
          <a:r>
            <a:rPr lang="en-US" sz="1600" kern="1200" dirty="0" smtClean="0"/>
            <a:t>FS (Fi</a:t>
          </a:r>
          <a:r>
            <a:rPr lang="ro-RO" sz="1600" kern="1200" dirty="0" smtClean="0"/>
            <a:t>șă de soluție) /SS (Studiu Soluție)</a:t>
          </a:r>
          <a:endParaRPr lang="en-US" sz="1600" kern="1200" dirty="0"/>
        </a:p>
      </dsp:txBody>
      <dsp:txXfrm>
        <a:off x="0" y="268487"/>
        <a:ext cx="10567358" cy="788951"/>
      </dsp:txXfrm>
    </dsp:sp>
    <dsp:sp modelId="{3DEEFA5D-31CF-42B7-B0F3-B0C57A5902A7}">
      <dsp:nvSpPr>
        <dsp:cNvPr id="0" name=""/>
        <dsp:cNvSpPr/>
      </dsp:nvSpPr>
      <dsp:spPr>
        <a:xfrm>
          <a:off x="0" y="1057439"/>
          <a:ext cx="10567358" cy="193100"/>
        </a:xfrm>
        <a:prstGeom prst="roundRect">
          <a:avLst/>
        </a:prstGeom>
        <a:solidFill>
          <a:srgbClr val="29348F"/>
        </a:solidFill>
        <a:ln>
          <a:noFill/>
        </a:ln>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RO" sz="2400" kern="1200" dirty="0"/>
            <a:t>Serviciul Racordări Complexe</a:t>
          </a:r>
          <a:endParaRPr lang="en-US" sz="2400" kern="1200" dirty="0"/>
        </a:p>
      </dsp:txBody>
      <dsp:txXfrm>
        <a:off x="9426" y="1066865"/>
        <a:ext cx="10548506" cy="174248"/>
      </dsp:txXfrm>
    </dsp:sp>
    <dsp:sp modelId="{12BAD413-9F9A-412D-BEC7-51252A855827}">
      <dsp:nvSpPr>
        <dsp:cNvPr id="0" name=""/>
        <dsp:cNvSpPr/>
      </dsp:nvSpPr>
      <dsp:spPr>
        <a:xfrm>
          <a:off x="0" y="1250540"/>
          <a:ext cx="10567358" cy="918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514" tIns="20320" rIns="113792" bIns="20320" numCol="1" spcCol="1270" anchor="t" anchorCtr="0">
          <a:noAutofit/>
        </a:bodyPr>
        <a:lstStyle/>
        <a:p>
          <a:pPr marL="171450" lvl="1" indent="-171450" algn="ctr" defTabSz="711200">
            <a:lnSpc>
              <a:spcPct val="90000"/>
            </a:lnSpc>
            <a:spcBef>
              <a:spcPct val="0"/>
            </a:spcBef>
            <a:spcAft>
              <a:spcPct val="20000"/>
            </a:spcAft>
            <a:buChar char="••"/>
          </a:pPr>
          <a:r>
            <a:rPr lang="en-US" sz="1600" kern="1200" dirty="0" smtClean="0">
              <a:solidFill>
                <a:schemeClr val="tx1"/>
              </a:solidFill>
            </a:rPr>
            <a:t>Contract de </a:t>
          </a:r>
          <a:r>
            <a:rPr lang="en-US" sz="1600" kern="1200" dirty="0" err="1" smtClean="0">
              <a:solidFill>
                <a:schemeClr val="tx1"/>
              </a:solidFill>
            </a:rPr>
            <a:t>elaborare</a:t>
          </a:r>
          <a:r>
            <a:rPr lang="en-US" sz="1600" kern="1200" dirty="0" smtClean="0">
              <a:solidFill>
                <a:schemeClr val="tx1"/>
              </a:solidFill>
            </a:rPr>
            <a:t> SS</a:t>
          </a:r>
          <a:endParaRPr lang="en-US" sz="1600" kern="1200" dirty="0">
            <a:solidFill>
              <a:schemeClr val="tx1"/>
            </a:solidFill>
          </a:endParaRPr>
        </a:p>
        <a:p>
          <a:pPr marL="171450" lvl="1" indent="-171450" algn="ctr" defTabSz="711200">
            <a:lnSpc>
              <a:spcPct val="90000"/>
            </a:lnSpc>
            <a:spcBef>
              <a:spcPct val="0"/>
            </a:spcBef>
            <a:spcAft>
              <a:spcPct val="20000"/>
            </a:spcAft>
            <a:buChar char="••"/>
          </a:pPr>
          <a:r>
            <a:rPr lang="en-US" sz="1600" kern="1200" dirty="0" smtClean="0">
              <a:solidFill>
                <a:schemeClr val="tx1"/>
              </a:solidFill>
            </a:rPr>
            <a:t>Contract de </a:t>
          </a:r>
          <a:r>
            <a:rPr lang="en-US" sz="1600" kern="1200" dirty="0" err="1" smtClean="0">
              <a:solidFill>
                <a:schemeClr val="tx1"/>
              </a:solidFill>
            </a:rPr>
            <a:t>execu</a:t>
          </a:r>
          <a:r>
            <a:rPr lang="ro-RO" sz="1600" kern="1200" dirty="0" smtClean="0">
              <a:solidFill>
                <a:schemeClr val="tx1"/>
              </a:solidFill>
            </a:rPr>
            <a:t>ț</a:t>
          </a:r>
          <a:r>
            <a:rPr lang="en-US" sz="1600" kern="1200" dirty="0" err="1" smtClean="0">
              <a:solidFill>
                <a:schemeClr val="tx1"/>
              </a:solidFill>
            </a:rPr>
            <a:t>ie</a:t>
          </a:r>
          <a:r>
            <a:rPr lang="en-US" sz="1600" kern="1200" dirty="0" smtClean="0">
              <a:solidFill>
                <a:schemeClr val="tx1"/>
              </a:solidFill>
            </a:rPr>
            <a:t> SS</a:t>
          </a:r>
          <a:endParaRPr lang="en-US" sz="1600" kern="1200" dirty="0">
            <a:solidFill>
              <a:schemeClr val="tx1"/>
            </a:solidFill>
          </a:endParaRPr>
        </a:p>
        <a:p>
          <a:pPr marL="171450" lvl="1" indent="-171450" algn="ctr" defTabSz="711200">
            <a:lnSpc>
              <a:spcPct val="90000"/>
            </a:lnSpc>
            <a:spcBef>
              <a:spcPct val="0"/>
            </a:spcBef>
            <a:spcAft>
              <a:spcPct val="20000"/>
            </a:spcAft>
            <a:buChar char="••"/>
          </a:pPr>
          <a:r>
            <a:rPr lang="ro-RO" sz="1600" kern="1200" dirty="0">
              <a:solidFill>
                <a:schemeClr val="tx1"/>
              </a:solidFill>
            </a:rPr>
            <a:t>ATR ( Aviz Tehnic de Racordare)</a:t>
          </a:r>
          <a:endParaRPr lang="en-US" sz="1600" kern="1200" dirty="0">
            <a:solidFill>
              <a:schemeClr val="tx1"/>
            </a:solidFill>
          </a:endParaRPr>
        </a:p>
      </dsp:txBody>
      <dsp:txXfrm>
        <a:off x="0" y="1250540"/>
        <a:ext cx="10567358" cy="918206"/>
      </dsp:txXfrm>
    </dsp:sp>
    <dsp:sp modelId="{6647314D-E0AD-4D91-97B2-150A215EBD67}">
      <dsp:nvSpPr>
        <dsp:cNvPr id="0" name=""/>
        <dsp:cNvSpPr/>
      </dsp:nvSpPr>
      <dsp:spPr>
        <a:xfrm>
          <a:off x="0" y="2168746"/>
          <a:ext cx="10567358" cy="193100"/>
        </a:xfrm>
        <a:prstGeom prst="roundRect">
          <a:avLst/>
        </a:prstGeom>
        <a:solidFill>
          <a:srgbClr val="2BB8ED"/>
        </a:solidFill>
        <a:ln>
          <a:noFill/>
        </a:ln>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RO" sz="2400" kern="1200" dirty="0"/>
            <a:t>Serviciul Acces </a:t>
          </a:r>
          <a:r>
            <a:rPr lang="ro-RO" sz="2400" kern="1200" dirty="0" smtClean="0"/>
            <a:t>Rețea</a:t>
          </a:r>
          <a:endParaRPr lang="en-US" sz="2400" kern="1200" dirty="0"/>
        </a:p>
      </dsp:txBody>
      <dsp:txXfrm>
        <a:off x="9426" y="2178172"/>
        <a:ext cx="10548506" cy="174248"/>
      </dsp:txXfrm>
    </dsp:sp>
    <dsp:sp modelId="{AAAA4D63-5FA8-4334-97B3-0C10CDE4DA0D}">
      <dsp:nvSpPr>
        <dsp:cNvPr id="0" name=""/>
        <dsp:cNvSpPr/>
      </dsp:nvSpPr>
      <dsp:spPr>
        <a:xfrm>
          <a:off x="0" y="2361847"/>
          <a:ext cx="10567358" cy="273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514" tIns="20320" rIns="113792" bIns="20320" numCol="1" spcCol="1270" anchor="t" anchorCtr="0">
          <a:noAutofit/>
        </a:bodyPr>
        <a:lstStyle/>
        <a:p>
          <a:pPr marL="171450" lvl="1" indent="-171450" algn="ctr" defTabSz="711200">
            <a:lnSpc>
              <a:spcPct val="90000"/>
            </a:lnSpc>
            <a:spcBef>
              <a:spcPct val="0"/>
            </a:spcBef>
            <a:spcAft>
              <a:spcPct val="20000"/>
            </a:spcAft>
            <a:buChar char="••"/>
          </a:pPr>
          <a:r>
            <a:rPr lang="ro-RO" sz="1600" kern="1200" dirty="0"/>
            <a:t>CR ( Contract Racordare)</a:t>
          </a:r>
          <a:endParaRPr lang="en-US" sz="1600" kern="1200" dirty="0"/>
        </a:p>
      </dsp:txBody>
      <dsp:txXfrm>
        <a:off x="0" y="2361847"/>
        <a:ext cx="10567358" cy="273047"/>
      </dsp:txXfrm>
    </dsp:sp>
    <dsp:sp modelId="{B58DC794-62BA-457E-A357-93B828ED0B05}">
      <dsp:nvSpPr>
        <dsp:cNvPr id="0" name=""/>
        <dsp:cNvSpPr/>
      </dsp:nvSpPr>
      <dsp:spPr>
        <a:xfrm>
          <a:off x="0" y="2634894"/>
          <a:ext cx="10567358" cy="193100"/>
        </a:xfrm>
        <a:prstGeom prst="roundRect">
          <a:avLst/>
        </a:prstGeom>
        <a:solidFill>
          <a:srgbClr val="90CA65"/>
        </a:solidFill>
        <a:ln>
          <a:noFill/>
        </a:ln>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RO" sz="2400" kern="1200" dirty="0" smtClean="0"/>
            <a:t>Serviciul </a:t>
          </a:r>
          <a:r>
            <a:rPr lang="ro-RO" sz="2400" kern="1200" dirty="0"/>
            <a:t>Inginerie și Standardizare</a:t>
          </a:r>
          <a:endParaRPr lang="en-US" sz="2400" kern="1200" dirty="0"/>
        </a:p>
      </dsp:txBody>
      <dsp:txXfrm>
        <a:off x="9426" y="2644320"/>
        <a:ext cx="10548506" cy="174248"/>
      </dsp:txXfrm>
    </dsp:sp>
    <dsp:sp modelId="{06F89423-E28A-4359-8A48-5471E275FB00}">
      <dsp:nvSpPr>
        <dsp:cNvPr id="0" name=""/>
        <dsp:cNvSpPr/>
      </dsp:nvSpPr>
      <dsp:spPr>
        <a:xfrm>
          <a:off x="0" y="2827995"/>
          <a:ext cx="10567358" cy="10866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514" tIns="20320" rIns="113792" bIns="20320" numCol="1" spcCol="1270" anchor="t" anchorCtr="0">
          <a:noAutofit/>
        </a:bodyPr>
        <a:lstStyle/>
        <a:p>
          <a:pPr marL="171450" lvl="1" indent="-171450" algn="ctr" defTabSz="711200">
            <a:lnSpc>
              <a:spcPct val="90000"/>
            </a:lnSpc>
            <a:spcBef>
              <a:spcPct val="0"/>
            </a:spcBef>
            <a:spcAft>
              <a:spcPct val="20000"/>
            </a:spcAft>
            <a:buChar char="••"/>
          </a:pPr>
          <a:r>
            <a:rPr lang="ro-RO" sz="1600" b="0" kern="1200" dirty="0" smtClean="0">
              <a:solidFill>
                <a:schemeClr val="tx1"/>
              </a:solidFill>
            </a:rPr>
            <a:t>SolNPT (Solicitare pentru emiterea Notificării de Punere sub Tensiune)</a:t>
          </a:r>
          <a:endParaRPr lang="en-US" sz="1600" b="0" kern="1200" dirty="0">
            <a:solidFill>
              <a:schemeClr val="tx1"/>
            </a:solidFill>
          </a:endParaRPr>
        </a:p>
        <a:p>
          <a:pPr marL="171450" lvl="1" indent="-171450" algn="ctr" defTabSz="711200">
            <a:lnSpc>
              <a:spcPct val="90000"/>
            </a:lnSpc>
            <a:spcBef>
              <a:spcPct val="0"/>
            </a:spcBef>
            <a:spcAft>
              <a:spcPct val="20000"/>
            </a:spcAft>
            <a:buChar char="••"/>
          </a:pPr>
          <a:r>
            <a:rPr lang="ro-RO" sz="1600" b="0" kern="1200" dirty="0" smtClean="0">
              <a:solidFill>
                <a:schemeClr val="tx1"/>
              </a:solidFill>
            </a:rPr>
            <a:t>NPT (Notificare de Punere Sub Tensiune)</a:t>
          </a:r>
          <a:endParaRPr lang="en-US" sz="1600" b="0" kern="1200" dirty="0">
            <a:solidFill>
              <a:schemeClr val="tx1"/>
            </a:solidFill>
          </a:endParaRPr>
        </a:p>
        <a:p>
          <a:pPr marL="171450" lvl="1" indent="-171450" algn="ctr" defTabSz="711200">
            <a:lnSpc>
              <a:spcPct val="90000"/>
            </a:lnSpc>
            <a:spcBef>
              <a:spcPct val="0"/>
            </a:spcBef>
            <a:spcAft>
              <a:spcPct val="20000"/>
            </a:spcAft>
            <a:buChar char="••"/>
          </a:pPr>
          <a:r>
            <a:rPr lang="ro-RO" sz="1600" b="0" kern="1200" dirty="0" smtClean="0">
              <a:solidFill>
                <a:schemeClr val="tx1"/>
              </a:solidFill>
            </a:rPr>
            <a:t>NFP (Notificare de Funcționare Provizorie)</a:t>
          </a:r>
          <a:endParaRPr lang="en-US" sz="1600" b="0" kern="1200" dirty="0">
            <a:solidFill>
              <a:schemeClr val="tx1"/>
            </a:solidFill>
          </a:endParaRPr>
        </a:p>
        <a:p>
          <a:pPr marL="171450" lvl="1" indent="-171450" algn="ctr" defTabSz="711200">
            <a:lnSpc>
              <a:spcPct val="90000"/>
            </a:lnSpc>
            <a:spcBef>
              <a:spcPct val="0"/>
            </a:spcBef>
            <a:spcAft>
              <a:spcPct val="20000"/>
            </a:spcAft>
            <a:buChar char="••"/>
          </a:pPr>
          <a:r>
            <a:rPr lang="ro-RO" sz="1600" b="0" kern="1200" dirty="0" smtClean="0">
              <a:solidFill>
                <a:schemeClr val="tx1"/>
              </a:solidFill>
            </a:rPr>
            <a:t>SolCDC (Solicitare pentru emiterea Certificatului de conformitate)</a:t>
          </a:r>
          <a:endParaRPr lang="en-US" sz="1600" b="0" kern="1200" dirty="0">
            <a:solidFill>
              <a:schemeClr val="tx1"/>
            </a:solidFill>
          </a:endParaRPr>
        </a:p>
        <a:p>
          <a:pPr marL="171450" lvl="1" indent="-171450" algn="ctr" defTabSz="711200">
            <a:lnSpc>
              <a:spcPct val="90000"/>
            </a:lnSpc>
            <a:spcBef>
              <a:spcPct val="0"/>
            </a:spcBef>
            <a:spcAft>
              <a:spcPct val="20000"/>
            </a:spcAft>
            <a:buChar char="••"/>
          </a:pPr>
          <a:r>
            <a:rPr lang="ro-RO" sz="1600" b="0" kern="1200" dirty="0" smtClean="0">
              <a:solidFill>
                <a:schemeClr val="tx1"/>
              </a:solidFill>
            </a:rPr>
            <a:t>CDC (Certificat de conformitate)</a:t>
          </a:r>
          <a:endParaRPr lang="en-US" sz="1600" b="0" kern="1200" dirty="0">
            <a:solidFill>
              <a:schemeClr val="tx1"/>
            </a:solidFill>
          </a:endParaRPr>
        </a:p>
      </dsp:txBody>
      <dsp:txXfrm>
        <a:off x="0" y="2827995"/>
        <a:ext cx="10567358" cy="1086674"/>
      </dsp:txXfrm>
    </dsp:sp>
    <dsp:sp modelId="{C8565E34-90DD-49D8-A325-951C9CB240E4}">
      <dsp:nvSpPr>
        <dsp:cNvPr id="0" name=""/>
        <dsp:cNvSpPr/>
      </dsp:nvSpPr>
      <dsp:spPr>
        <a:xfrm>
          <a:off x="0" y="3990603"/>
          <a:ext cx="5633813" cy="193100"/>
        </a:xfrm>
        <a:prstGeom prst="roundRect">
          <a:avLst/>
        </a:prstGeom>
        <a:solidFill>
          <a:srgbClr val="2BB8ED"/>
        </a:solidFill>
        <a:ln>
          <a:noFill/>
        </a:ln>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RO" sz="2400" kern="1200" dirty="0">
              <a:solidFill>
                <a:schemeClr val="bg1"/>
              </a:solidFill>
            </a:rPr>
            <a:t>Serviciul </a:t>
          </a:r>
          <a:r>
            <a:rPr lang="en-US" sz="2400" kern="1200" dirty="0" err="1" smtClean="0">
              <a:solidFill>
                <a:schemeClr val="bg1"/>
              </a:solidFill>
            </a:rPr>
            <a:t>Racord</a:t>
          </a:r>
          <a:r>
            <a:rPr lang="ro-RO" sz="2400" kern="1200" dirty="0" smtClean="0">
              <a:solidFill>
                <a:schemeClr val="bg1"/>
              </a:solidFill>
            </a:rPr>
            <a:t>ă</a:t>
          </a:r>
          <a:r>
            <a:rPr lang="en-US" sz="2400" kern="1200" dirty="0" err="1" smtClean="0">
              <a:solidFill>
                <a:schemeClr val="bg1"/>
              </a:solidFill>
            </a:rPr>
            <a:t>ri</a:t>
          </a:r>
          <a:r>
            <a:rPr lang="en-US" sz="2400" kern="1200" dirty="0" smtClean="0">
              <a:solidFill>
                <a:schemeClr val="bg1"/>
              </a:solidFill>
            </a:rPr>
            <a:t> </a:t>
          </a:r>
          <a:r>
            <a:rPr lang="en-US" sz="2400" kern="1200" dirty="0" err="1" smtClean="0">
              <a:solidFill>
                <a:schemeClr val="bg1"/>
              </a:solidFill>
            </a:rPr>
            <a:t>Complexe</a:t>
          </a:r>
          <a:endParaRPr lang="en-US" sz="2400" kern="1200" dirty="0">
            <a:solidFill>
              <a:schemeClr val="bg1"/>
            </a:solidFill>
          </a:endParaRPr>
        </a:p>
      </dsp:txBody>
      <dsp:txXfrm>
        <a:off x="9426" y="4000029"/>
        <a:ext cx="5614961" cy="174248"/>
      </dsp:txXfrm>
    </dsp:sp>
    <dsp:sp modelId="{7DE8A909-E682-4DDA-9A4A-F7D15553F769}">
      <dsp:nvSpPr>
        <dsp:cNvPr id="0" name=""/>
        <dsp:cNvSpPr/>
      </dsp:nvSpPr>
      <dsp:spPr>
        <a:xfrm>
          <a:off x="1052694" y="4177120"/>
          <a:ext cx="2628330" cy="974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327" tIns="20320" rIns="113792" bIns="20320" numCol="1" spcCol="1270" anchor="t" anchorCtr="0">
          <a:noAutofit/>
        </a:bodyPr>
        <a:lstStyle/>
        <a:p>
          <a:pPr marL="171450" lvl="1" indent="-171450" algn="ctr" defTabSz="711200">
            <a:lnSpc>
              <a:spcPct val="90000"/>
            </a:lnSpc>
            <a:spcBef>
              <a:spcPct val="0"/>
            </a:spcBef>
            <a:spcAft>
              <a:spcPct val="20000"/>
            </a:spcAft>
            <a:buChar char="••"/>
          </a:pPr>
          <a:r>
            <a:rPr lang="ro-RO" sz="1600" kern="1200" dirty="0"/>
            <a:t>CfR (Certificat Racordare)</a:t>
          </a:r>
          <a:endParaRPr lang="en-US" sz="1600" kern="1200" dirty="0"/>
        </a:p>
      </dsp:txBody>
      <dsp:txXfrm>
        <a:off x="1052694" y="4177120"/>
        <a:ext cx="2628330" cy="97459"/>
      </dsp:txXfrm>
    </dsp:sp>
    <dsp:sp modelId="{CE12CA11-3E72-41E3-A104-4FC533EEA334}">
      <dsp:nvSpPr>
        <dsp:cNvPr id="0" name=""/>
        <dsp:cNvSpPr/>
      </dsp:nvSpPr>
      <dsp:spPr>
        <a:xfrm>
          <a:off x="5393789" y="3978756"/>
          <a:ext cx="5173568" cy="216021"/>
        </a:xfrm>
        <a:prstGeom prst="roundRect">
          <a:avLst/>
        </a:prstGeom>
        <a:solidFill>
          <a:srgbClr val="90CA65"/>
        </a:solidFill>
        <a:ln>
          <a:noFill/>
        </a:ln>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RO" sz="2400" kern="1200" dirty="0"/>
            <a:t>Serviciu Inginerie și Standardizare</a:t>
          </a:r>
          <a:endParaRPr lang="en-US" sz="2400" kern="1200" dirty="0"/>
        </a:p>
      </dsp:txBody>
      <dsp:txXfrm>
        <a:off x="5404334" y="3989301"/>
        <a:ext cx="5152478" cy="194931"/>
      </dsp:txXfrm>
    </dsp:sp>
    <dsp:sp modelId="{5182193A-3ED5-43AE-AC9D-AA61032C617F}">
      <dsp:nvSpPr>
        <dsp:cNvPr id="0" name=""/>
        <dsp:cNvSpPr/>
      </dsp:nvSpPr>
      <dsp:spPr>
        <a:xfrm>
          <a:off x="4832567" y="4270186"/>
          <a:ext cx="5482836" cy="114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674" tIns="20320" rIns="113792" bIns="20320" numCol="1" spcCol="1270" anchor="t" anchorCtr="0">
          <a:noAutofit/>
        </a:bodyPr>
        <a:lstStyle/>
        <a:p>
          <a:pPr marL="171450" lvl="1" indent="-171450" algn="ctr" defTabSz="711200">
            <a:lnSpc>
              <a:spcPct val="90000"/>
            </a:lnSpc>
            <a:spcBef>
              <a:spcPct val="0"/>
            </a:spcBef>
            <a:spcAft>
              <a:spcPct val="20000"/>
            </a:spcAft>
            <a:buChar char="••"/>
          </a:pPr>
          <a:r>
            <a:rPr lang="ro-RO" sz="1600" b="0" kern="1200" dirty="0">
              <a:solidFill>
                <a:schemeClr val="tx1"/>
              </a:solidFill>
            </a:rPr>
            <a:t>NFF (Notificare </a:t>
          </a:r>
          <a:r>
            <a:rPr lang="ro-RO" sz="1600" b="0" kern="1200" dirty="0" smtClean="0">
              <a:solidFill>
                <a:schemeClr val="tx1"/>
              </a:solidFill>
            </a:rPr>
            <a:t>de Funcționare </a:t>
          </a:r>
          <a:r>
            <a:rPr lang="ro-RO" sz="1600" b="0" kern="1200" dirty="0">
              <a:solidFill>
                <a:schemeClr val="tx1"/>
              </a:solidFill>
            </a:rPr>
            <a:t>Finală)</a:t>
          </a:r>
          <a:endParaRPr lang="en-US" sz="1600" b="0" kern="1200" dirty="0">
            <a:solidFill>
              <a:schemeClr val="tx1"/>
            </a:solidFill>
          </a:endParaRPr>
        </a:p>
      </dsp:txBody>
      <dsp:txXfrm>
        <a:off x="4832567" y="4270186"/>
        <a:ext cx="5482836" cy="1140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210AE7-B169-4E22-8326-709A6E5C86E5}">
      <dsp:nvSpPr>
        <dsp:cNvPr id="0" name=""/>
        <dsp:cNvSpPr/>
      </dsp:nvSpPr>
      <dsp:spPr>
        <a:xfrm>
          <a:off x="0" y="1528"/>
          <a:ext cx="7395084" cy="432601"/>
        </a:xfrm>
        <a:prstGeom prst="roundRect">
          <a:avLst/>
        </a:prstGeom>
        <a:solidFill>
          <a:srgbClr val="2BB8ED"/>
        </a:solidFill>
        <a:ln>
          <a:noFill/>
        </a:ln>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FR" sz="1100" b="1" kern="1200" dirty="0" smtClean="0">
              <a:solidFill>
                <a:schemeClr val="tx1"/>
              </a:solidFill>
            </a:rPr>
            <a:t>a)</a:t>
          </a:r>
          <a:r>
            <a:rPr lang="ro-RO" sz="1100" b="1" kern="1200" dirty="0" smtClean="0">
              <a:solidFill>
                <a:schemeClr val="tx1"/>
              </a:solidFill>
            </a:rPr>
            <a:t> </a:t>
          </a:r>
          <a:r>
            <a:rPr lang="fr-FR" sz="1100" b="1" kern="1200" dirty="0" err="1" smtClean="0">
              <a:solidFill>
                <a:schemeClr val="tx1"/>
              </a:solidFill>
            </a:rPr>
            <a:t>etapa</a:t>
          </a:r>
          <a:r>
            <a:rPr lang="fr-FR" sz="1100" b="1" kern="1200" dirty="0" smtClean="0">
              <a:solidFill>
                <a:schemeClr val="tx1"/>
              </a:solidFill>
            </a:rPr>
            <a:t> </a:t>
          </a:r>
          <a:r>
            <a:rPr lang="fr-FR" sz="1100" b="1" kern="1200" dirty="0" err="1" smtClean="0">
              <a:solidFill>
                <a:schemeClr val="tx1"/>
              </a:solidFill>
            </a:rPr>
            <a:t>preliminară</a:t>
          </a:r>
          <a:r>
            <a:rPr lang="fr-FR" sz="1100" b="1" kern="1200" dirty="0" smtClean="0">
              <a:solidFill>
                <a:schemeClr val="tx1"/>
              </a:solidFill>
            </a:rPr>
            <a:t> de </a:t>
          </a:r>
          <a:r>
            <a:rPr lang="fr-FR" sz="1100" b="1" kern="1200" dirty="0" err="1" smtClean="0">
              <a:solidFill>
                <a:schemeClr val="tx1"/>
              </a:solidFill>
            </a:rPr>
            <a:t>documentare</a:t>
          </a:r>
          <a:r>
            <a:rPr lang="fr-FR" sz="1100" b="1" kern="1200" dirty="0" smtClean="0">
              <a:solidFill>
                <a:schemeClr val="tx1"/>
              </a:solidFill>
            </a:rPr>
            <a:t> </a:t>
          </a:r>
          <a:r>
            <a:rPr lang="fr-FR" sz="1100" b="1" kern="1200" dirty="0" err="1" smtClean="0">
              <a:solidFill>
                <a:schemeClr val="tx1"/>
              </a:solidFill>
            </a:rPr>
            <a:t>şi</a:t>
          </a:r>
          <a:r>
            <a:rPr lang="fr-FR" sz="1100" b="1" kern="1200" dirty="0" smtClean="0">
              <a:solidFill>
                <a:schemeClr val="tx1"/>
              </a:solidFill>
            </a:rPr>
            <a:t> </a:t>
          </a:r>
          <a:r>
            <a:rPr lang="fr-FR" sz="1100" b="1" kern="1200" dirty="0" err="1" smtClean="0">
              <a:solidFill>
                <a:schemeClr val="tx1"/>
              </a:solidFill>
            </a:rPr>
            <a:t>informare</a:t>
          </a:r>
          <a:r>
            <a:rPr lang="fr-FR" sz="1100" b="1" kern="1200" dirty="0" smtClean="0">
              <a:solidFill>
                <a:schemeClr val="tx1"/>
              </a:solidFill>
            </a:rPr>
            <a:t> a </a:t>
          </a:r>
          <a:r>
            <a:rPr lang="fr-FR" sz="1100" b="1" kern="1200" dirty="0" err="1" smtClean="0">
              <a:solidFill>
                <a:schemeClr val="tx1"/>
              </a:solidFill>
            </a:rPr>
            <a:t>utilizatorului</a:t>
          </a:r>
          <a:r>
            <a:rPr lang="fr-FR" sz="1100" b="1" kern="1200" dirty="0" smtClean="0">
              <a:solidFill>
                <a:schemeClr val="tx1"/>
              </a:solidFill>
            </a:rPr>
            <a:t>;</a:t>
          </a:r>
          <a:endParaRPr lang="en-US" sz="1100" b="1" kern="1200" dirty="0">
            <a:solidFill>
              <a:schemeClr val="tx1"/>
            </a:solidFill>
          </a:endParaRPr>
        </a:p>
      </dsp:txBody>
      <dsp:txXfrm>
        <a:off x="21118" y="22646"/>
        <a:ext cx="7352848" cy="390365"/>
      </dsp:txXfrm>
    </dsp:sp>
    <dsp:sp modelId="{3DEEFA5D-31CF-42B7-B0F3-B0C57A5902A7}">
      <dsp:nvSpPr>
        <dsp:cNvPr id="0" name=""/>
        <dsp:cNvSpPr/>
      </dsp:nvSpPr>
      <dsp:spPr>
        <a:xfrm>
          <a:off x="0" y="448417"/>
          <a:ext cx="7395084" cy="432601"/>
        </a:xfrm>
        <a:prstGeom prst="roundRect">
          <a:avLst/>
        </a:prstGeom>
        <a:solidFill>
          <a:srgbClr val="2BB8ED"/>
        </a:solidFill>
        <a:ln>
          <a:noFill/>
        </a:ln>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FR" sz="1100" b="1" kern="1200" dirty="0" smtClean="0">
              <a:solidFill>
                <a:schemeClr val="tx1"/>
              </a:solidFill>
            </a:rPr>
            <a:t>b) </a:t>
          </a:r>
          <a:r>
            <a:rPr lang="fr-FR" sz="1100" b="1" kern="1200" dirty="0" err="1" smtClean="0">
              <a:solidFill>
                <a:schemeClr val="tx1"/>
              </a:solidFill>
            </a:rPr>
            <a:t>depunerea</a:t>
          </a:r>
          <a:r>
            <a:rPr lang="fr-FR" sz="1100" b="1" kern="1200" dirty="0" smtClean="0">
              <a:solidFill>
                <a:schemeClr val="tx1"/>
              </a:solidFill>
            </a:rPr>
            <a:t> de </a:t>
          </a:r>
          <a:r>
            <a:rPr lang="fr-FR" sz="1100" b="1" kern="1200" dirty="0" err="1" smtClean="0">
              <a:solidFill>
                <a:schemeClr val="tx1"/>
              </a:solidFill>
            </a:rPr>
            <a:t>către</a:t>
          </a:r>
          <a:r>
            <a:rPr lang="fr-FR" sz="1100" b="1" kern="1200" dirty="0" smtClean="0">
              <a:solidFill>
                <a:schemeClr val="tx1"/>
              </a:solidFill>
            </a:rPr>
            <a:t> </a:t>
          </a:r>
          <a:r>
            <a:rPr lang="fr-FR" sz="1100" b="1" kern="1200" dirty="0" err="1" smtClean="0">
              <a:solidFill>
                <a:schemeClr val="tx1"/>
              </a:solidFill>
            </a:rPr>
            <a:t>utilizator</a:t>
          </a:r>
          <a:r>
            <a:rPr lang="fr-FR" sz="1100" b="1" kern="1200" dirty="0" smtClean="0">
              <a:solidFill>
                <a:schemeClr val="tx1"/>
              </a:solidFill>
            </a:rPr>
            <a:t> a </a:t>
          </a:r>
          <a:r>
            <a:rPr lang="fr-FR" sz="1100" b="1" kern="1200" dirty="0" err="1" smtClean="0">
              <a:solidFill>
                <a:schemeClr val="tx1"/>
              </a:solidFill>
            </a:rPr>
            <a:t>cererii</a:t>
          </a:r>
          <a:r>
            <a:rPr lang="fr-FR" sz="1100" b="1" kern="1200" dirty="0" smtClean="0">
              <a:solidFill>
                <a:schemeClr val="tx1"/>
              </a:solidFill>
            </a:rPr>
            <a:t> de </a:t>
          </a:r>
          <a:r>
            <a:rPr lang="fr-FR" sz="1100" b="1" kern="1200" dirty="0" err="1" smtClean="0">
              <a:solidFill>
                <a:schemeClr val="tx1"/>
              </a:solidFill>
            </a:rPr>
            <a:t>racordare</a:t>
          </a:r>
          <a:r>
            <a:rPr lang="fr-FR" sz="1100" b="1" kern="1200" dirty="0" smtClean="0">
              <a:solidFill>
                <a:schemeClr val="tx1"/>
              </a:solidFill>
            </a:rPr>
            <a:t> la </a:t>
          </a:r>
          <a:r>
            <a:rPr lang="fr-FR" sz="1100" b="1" kern="1200" dirty="0" err="1" smtClean="0">
              <a:solidFill>
                <a:schemeClr val="tx1"/>
              </a:solidFill>
            </a:rPr>
            <a:t>operatorul</a:t>
          </a:r>
          <a:r>
            <a:rPr lang="fr-FR" sz="1100" b="1" kern="1200" dirty="0" smtClean="0">
              <a:solidFill>
                <a:schemeClr val="tx1"/>
              </a:solidFill>
            </a:rPr>
            <a:t> de </a:t>
          </a:r>
          <a:r>
            <a:rPr lang="fr-FR" sz="1100" b="1" kern="1200" dirty="0" err="1" smtClean="0">
              <a:solidFill>
                <a:schemeClr val="tx1"/>
              </a:solidFill>
            </a:rPr>
            <a:t>reţea</a:t>
          </a:r>
          <a:r>
            <a:rPr lang="fr-FR" sz="1100" b="1" kern="1200" dirty="0" smtClean="0">
              <a:solidFill>
                <a:schemeClr val="tx1"/>
              </a:solidFill>
            </a:rPr>
            <a:t> </a:t>
          </a:r>
          <a:r>
            <a:rPr lang="fr-FR" sz="1100" b="1" kern="1200" dirty="0" err="1" smtClean="0">
              <a:solidFill>
                <a:schemeClr val="tx1"/>
              </a:solidFill>
            </a:rPr>
            <a:t>şi</a:t>
          </a:r>
          <a:r>
            <a:rPr lang="fr-FR" sz="1100" b="1" kern="1200" dirty="0" smtClean="0">
              <a:solidFill>
                <a:schemeClr val="tx1"/>
              </a:solidFill>
            </a:rPr>
            <a:t> a </a:t>
          </a:r>
          <a:r>
            <a:rPr lang="fr-FR" sz="1100" b="1" kern="1200" dirty="0" err="1" smtClean="0">
              <a:solidFill>
                <a:schemeClr val="tx1"/>
              </a:solidFill>
            </a:rPr>
            <a:t>documentaţiei</a:t>
          </a:r>
          <a:r>
            <a:rPr lang="fr-FR" sz="1100" b="1" kern="1200" dirty="0" smtClean="0">
              <a:solidFill>
                <a:schemeClr val="tx1"/>
              </a:solidFill>
            </a:rPr>
            <a:t> </a:t>
          </a:r>
          <a:r>
            <a:rPr lang="fr-FR" sz="1100" b="1" kern="1200" dirty="0" err="1" smtClean="0">
              <a:solidFill>
                <a:schemeClr val="tx1"/>
              </a:solidFill>
            </a:rPr>
            <a:t>aferente</a:t>
          </a:r>
          <a:r>
            <a:rPr lang="fr-FR" sz="1100" b="1" kern="1200" dirty="0" smtClean="0">
              <a:solidFill>
                <a:schemeClr val="tx1"/>
              </a:solidFill>
            </a:rPr>
            <a:t> </a:t>
          </a:r>
          <a:r>
            <a:rPr lang="fr-FR" sz="1100" b="1" kern="1200" dirty="0" err="1" smtClean="0">
              <a:solidFill>
                <a:schemeClr val="tx1"/>
              </a:solidFill>
            </a:rPr>
            <a:t>pentru</a:t>
          </a:r>
          <a:r>
            <a:rPr lang="fr-FR" sz="1100" b="1" kern="1200" dirty="0" smtClean="0">
              <a:solidFill>
                <a:schemeClr val="tx1"/>
              </a:solidFill>
            </a:rPr>
            <a:t> </a:t>
          </a:r>
          <a:r>
            <a:rPr lang="fr-FR" sz="1100" b="1" kern="1200" dirty="0" err="1" smtClean="0">
              <a:solidFill>
                <a:schemeClr val="tx1"/>
              </a:solidFill>
            </a:rPr>
            <a:t>obţinerea</a:t>
          </a:r>
          <a:r>
            <a:rPr lang="fr-FR" sz="1100" b="1" kern="1200" dirty="0" smtClean="0">
              <a:solidFill>
                <a:schemeClr val="tx1"/>
              </a:solidFill>
            </a:rPr>
            <a:t> </a:t>
          </a:r>
          <a:r>
            <a:rPr lang="fr-FR" sz="1100" b="1" kern="1200" dirty="0" err="1" smtClean="0">
              <a:solidFill>
                <a:schemeClr val="tx1"/>
              </a:solidFill>
            </a:rPr>
            <a:t>avizului</a:t>
          </a:r>
          <a:r>
            <a:rPr lang="fr-FR" sz="1100" b="1" kern="1200" dirty="0" smtClean="0">
              <a:solidFill>
                <a:schemeClr val="tx1"/>
              </a:solidFill>
            </a:rPr>
            <a:t> </a:t>
          </a:r>
          <a:r>
            <a:rPr lang="fr-FR" sz="1100" b="1" kern="1200" dirty="0" err="1" smtClean="0">
              <a:solidFill>
                <a:schemeClr val="tx1"/>
              </a:solidFill>
            </a:rPr>
            <a:t>tehnic</a:t>
          </a:r>
          <a:r>
            <a:rPr lang="fr-FR" sz="1100" b="1" kern="1200" dirty="0" smtClean="0">
              <a:solidFill>
                <a:schemeClr val="tx1"/>
              </a:solidFill>
            </a:rPr>
            <a:t> de </a:t>
          </a:r>
          <a:r>
            <a:rPr lang="fr-FR" sz="1100" b="1" kern="1200" dirty="0" err="1" smtClean="0">
              <a:solidFill>
                <a:schemeClr val="tx1"/>
              </a:solidFill>
            </a:rPr>
            <a:t>racordare</a:t>
          </a:r>
          <a:r>
            <a:rPr lang="fr-FR" sz="1100" b="1" kern="1200" dirty="0" smtClean="0">
              <a:solidFill>
                <a:schemeClr val="tx1"/>
              </a:solidFill>
            </a:rPr>
            <a:t>;</a:t>
          </a:r>
          <a:endParaRPr lang="en-US" sz="1100" b="1" kern="1200" dirty="0">
            <a:solidFill>
              <a:schemeClr val="tx1"/>
            </a:solidFill>
          </a:endParaRPr>
        </a:p>
      </dsp:txBody>
      <dsp:txXfrm>
        <a:off x="21118" y="469535"/>
        <a:ext cx="7352848" cy="390365"/>
      </dsp:txXfrm>
    </dsp:sp>
    <dsp:sp modelId="{12BAD413-9F9A-412D-BEC7-51252A855827}">
      <dsp:nvSpPr>
        <dsp:cNvPr id="0" name=""/>
        <dsp:cNvSpPr/>
      </dsp:nvSpPr>
      <dsp:spPr>
        <a:xfrm>
          <a:off x="0" y="881018"/>
          <a:ext cx="7395084" cy="3594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794" tIns="13970" rIns="78232" bIns="13970" numCol="1" spcCol="1270" anchor="t" anchorCtr="0">
          <a:noAutofit/>
        </a:bodyPr>
        <a:lstStyle/>
        <a:p>
          <a:pPr marL="57150" lvl="1" indent="-57150" algn="ctr" defTabSz="466725">
            <a:lnSpc>
              <a:spcPct val="90000"/>
            </a:lnSpc>
            <a:spcBef>
              <a:spcPct val="0"/>
            </a:spcBef>
            <a:spcAft>
              <a:spcPct val="20000"/>
            </a:spcAft>
            <a:buChar char="••"/>
          </a:pPr>
          <a:r>
            <a:rPr lang="ro-RO" sz="1050" kern="1200" dirty="0" smtClean="0">
              <a:solidFill>
                <a:schemeClr val="tx1"/>
              </a:solidFill>
            </a:rPr>
            <a:t>cer (Cerere Racordare)</a:t>
          </a:r>
          <a:endParaRPr lang="en-US" sz="1050" kern="1200" dirty="0">
            <a:solidFill>
              <a:schemeClr val="tx1"/>
            </a:solidFill>
          </a:endParaRPr>
        </a:p>
        <a:p>
          <a:pPr marL="57150" lvl="1" indent="-57150" algn="ctr" defTabSz="466725">
            <a:lnSpc>
              <a:spcPct val="90000"/>
            </a:lnSpc>
            <a:spcBef>
              <a:spcPct val="0"/>
            </a:spcBef>
            <a:spcAft>
              <a:spcPct val="20000"/>
            </a:spcAft>
            <a:buChar char="••"/>
          </a:pPr>
          <a:r>
            <a:rPr lang="en-US" sz="1050" kern="1200" dirty="0" err="1" smtClean="0">
              <a:solidFill>
                <a:schemeClr val="tx1"/>
              </a:solidFill>
            </a:rPr>
            <a:t>Analizare</a:t>
          </a:r>
          <a:r>
            <a:rPr lang="en-US" sz="1050" kern="1200" dirty="0" smtClean="0">
              <a:solidFill>
                <a:schemeClr val="tx1"/>
              </a:solidFill>
            </a:rPr>
            <a:t> </a:t>
          </a:r>
          <a:r>
            <a:rPr lang="en-US" sz="1050" kern="1200" dirty="0" err="1" smtClean="0">
              <a:solidFill>
                <a:schemeClr val="tx1"/>
              </a:solidFill>
            </a:rPr>
            <a:t>documenta</a:t>
          </a:r>
          <a:r>
            <a:rPr lang="ro-RO" sz="1050" kern="1200" dirty="0" smtClean="0">
              <a:solidFill>
                <a:schemeClr val="tx1"/>
              </a:solidFill>
            </a:rPr>
            <a:t>ț</a:t>
          </a:r>
          <a:r>
            <a:rPr lang="en-US" sz="1050" kern="1200" dirty="0" err="1" smtClean="0">
              <a:solidFill>
                <a:schemeClr val="tx1"/>
              </a:solidFill>
            </a:rPr>
            <a:t>ie</a:t>
          </a:r>
          <a:endParaRPr lang="en-US" sz="1050" kern="1200" dirty="0">
            <a:solidFill>
              <a:schemeClr val="tx1"/>
            </a:solidFill>
          </a:endParaRPr>
        </a:p>
      </dsp:txBody>
      <dsp:txXfrm>
        <a:off x="0" y="881018"/>
        <a:ext cx="7395084" cy="359419"/>
      </dsp:txXfrm>
    </dsp:sp>
    <dsp:sp modelId="{6647314D-E0AD-4D91-97B2-150A215EBD67}">
      <dsp:nvSpPr>
        <dsp:cNvPr id="0" name=""/>
        <dsp:cNvSpPr/>
      </dsp:nvSpPr>
      <dsp:spPr>
        <a:xfrm>
          <a:off x="0" y="1240438"/>
          <a:ext cx="7395084" cy="432601"/>
        </a:xfrm>
        <a:prstGeom prst="roundRect">
          <a:avLst/>
        </a:prstGeom>
        <a:solidFill>
          <a:srgbClr val="2BB8ED"/>
        </a:solidFill>
        <a:ln>
          <a:noFill/>
        </a:ln>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FR" sz="1100" b="1" kern="1200" dirty="0" smtClean="0">
              <a:solidFill>
                <a:schemeClr val="tx1"/>
              </a:solidFill>
            </a:rPr>
            <a:t>c) </a:t>
          </a:r>
          <a:r>
            <a:rPr lang="fr-FR" sz="1100" b="1" kern="1200" dirty="0" err="1" smtClean="0">
              <a:solidFill>
                <a:schemeClr val="tx1"/>
              </a:solidFill>
            </a:rPr>
            <a:t>stabilirea</a:t>
          </a:r>
          <a:r>
            <a:rPr lang="fr-FR" sz="1100" b="1" kern="1200" dirty="0" smtClean="0">
              <a:solidFill>
                <a:schemeClr val="tx1"/>
              </a:solidFill>
            </a:rPr>
            <a:t> </a:t>
          </a:r>
          <a:r>
            <a:rPr lang="fr-FR" sz="1100" b="1" kern="1200" dirty="0" err="1" smtClean="0">
              <a:solidFill>
                <a:schemeClr val="tx1"/>
              </a:solidFill>
            </a:rPr>
            <a:t>soluţiei</a:t>
          </a:r>
          <a:r>
            <a:rPr lang="fr-FR" sz="1100" b="1" kern="1200" dirty="0" smtClean="0">
              <a:solidFill>
                <a:schemeClr val="tx1"/>
              </a:solidFill>
            </a:rPr>
            <a:t> de </a:t>
          </a:r>
          <a:r>
            <a:rPr lang="fr-FR" sz="1100" b="1" kern="1200" dirty="0" err="1" smtClean="0">
              <a:solidFill>
                <a:schemeClr val="tx1"/>
              </a:solidFill>
            </a:rPr>
            <a:t>racordare</a:t>
          </a:r>
          <a:r>
            <a:rPr lang="fr-FR" sz="1100" b="1" kern="1200" dirty="0" smtClean="0">
              <a:solidFill>
                <a:schemeClr val="tx1"/>
              </a:solidFill>
            </a:rPr>
            <a:t> la </a:t>
          </a:r>
          <a:r>
            <a:rPr lang="fr-FR" sz="1100" b="1" kern="1200" dirty="0" err="1" smtClean="0">
              <a:solidFill>
                <a:schemeClr val="tx1"/>
              </a:solidFill>
            </a:rPr>
            <a:t>reţeaua</a:t>
          </a:r>
          <a:r>
            <a:rPr lang="fr-FR" sz="1100" b="1" kern="1200" dirty="0" smtClean="0">
              <a:solidFill>
                <a:schemeClr val="tx1"/>
              </a:solidFill>
            </a:rPr>
            <a:t> </a:t>
          </a:r>
          <a:r>
            <a:rPr lang="fr-FR" sz="1100" b="1" kern="1200" dirty="0" err="1" smtClean="0">
              <a:solidFill>
                <a:schemeClr val="tx1"/>
              </a:solidFill>
            </a:rPr>
            <a:t>electrică</a:t>
          </a:r>
          <a:r>
            <a:rPr lang="fr-FR" sz="1100" b="1" kern="1200" dirty="0" smtClean="0">
              <a:solidFill>
                <a:schemeClr val="tx1"/>
              </a:solidFill>
            </a:rPr>
            <a:t> </a:t>
          </a:r>
          <a:r>
            <a:rPr lang="fr-FR" sz="1100" b="1" kern="1200" dirty="0" err="1" smtClean="0">
              <a:solidFill>
                <a:schemeClr val="tx1"/>
              </a:solidFill>
            </a:rPr>
            <a:t>şi</a:t>
          </a:r>
          <a:r>
            <a:rPr lang="fr-FR" sz="1100" b="1" kern="1200" dirty="0" smtClean="0">
              <a:solidFill>
                <a:schemeClr val="tx1"/>
              </a:solidFill>
            </a:rPr>
            <a:t> </a:t>
          </a:r>
          <a:r>
            <a:rPr lang="fr-FR" sz="1100" b="1" kern="1200" dirty="0" err="1" smtClean="0">
              <a:solidFill>
                <a:schemeClr val="tx1"/>
              </a:solidFill>
            </a:rPr>
            <a:t>emiterea</a:t>
          </a:r>
          <a:r>
            <a:rPr lang="fr-FR" sz="1100" b="1" kern="1200" dirty="0" smtClean="0">
              <a:solidFill>
                <a:schemeClr val="tx1"/>
              </a:solidFill>
            </a:rPr>
            <a:t> de </a:t>
          </a:r>
          <a:r>
            <a:rPr lang="fr-FR" sz="1100" b="1" kern="1200" dirty="0" err="1" smtClean="0">
              <a:solidFill>
                <a:schemeClr val="tx1"/>
              </a:solidFill>
            </a:rPr>
            <a:t>către</a:t>
          </a:r>
          <a:r>
            <a:rPr lang="fr-FR" sz="1100" b="1" kern="1200" dirty="0" smtClean="0">
              <a:solidFill>
                <a:schemeClr val="tx1"/>
              </a:solidFill>
            </a:rPr>
            <a:t> </a:t>
          </a:r>
          <a:r>
            <a:rPr lang="fr-FR" sz="1100" b="1" kern="1200" dirty="0" err="1" smtClean="0">
              <a:solidFill>
                <a:schemeClr val="tx1"/>
              </a:solidFill>
            </a:rPr>
            <a:t>operatorul</a:t>
          </a:r>
          <a:r>
            <a:rPr lang="fr-FR" sz="1100" b="1" kern="1200" dirty="0" smtClean="0">
              <a:solidFill>
                <a:schemeClr val="tx1"/>
              </a:solidFill>
            </a:rPr>
            <a:t> de </a:t>
          </a:r>
          <a:r>
            <a:rPr lang="fr-FR" sz="1100" b="1" kern="1200" dirty="0" err="1" smtClean="0">
              <a:solidFill>
                <a:schemeClr val="tx1"/>
              </a:solidFill>
            </a:rPr>
            <a:t>reţea</a:t>
          </a:r>
          <a:r>
            <a:rPr lang="fr-FR" sz="1100" b="1" kern="1200" dirty="0" smtClean="0">
              <a:solidFill>
                <a:schemeClr val="tx1"/>
              </a:solidFill>
            </a:rPr>
            <a:t> a </a:t>
          </a:r>
          <a:r>
            <a:rPr lang="fr-FR" sz="1100" b="1" kern="1200" dirty="0" err="1" smtClean="0">
              <a:solidFill>
                <a:schemeClr val="tx1"/>
              </a:solidFill>
            </a:rPr>
            <a:t>avizului</a:t>
          </a:r>
          <a:r>
            <a:rPr lang="fr-FR" sz="1100" b="1" kern="1200" dirty="0" smtClean="0">
              <a:solidFill>
                <a:schemeClr val="tx1"/>
              </a:solidFill>
            </a:rPr>
            <a:t> </a:t>
          </a:r>
          <a:r>
            <a:rPr lang="fr-FR" sz="1100" b="1" kern="1200" dirty="0" err="1" smtClean="0">
              <a:solidFill>
                <a:schemeClr val="tx1"/>
              </a:solidFill>
            </a:rPr>
            <a:t>tehnic</a:t>
          </a:r>
          <a:r>
            <a:rPr lang="fr-FR" sz="1100" b="1" kern="1200" dirty="0" smtClean="0">
              <a:solidFill>
                <a:schemeClr val="tx1"/>
              </a:solidFill>
            </a:rPr>
            <a:t> de </a:t>
          </a:r>
          <a:r>
            <a:rPr lang="fr-FR" sz="1100" b="1" kern="1200" dirty="0" err="1" smtClean="0">
              <a:solidFill>
                <a:schemeClr val="tx1"/>
              </a:solidFill>
            </a:rPr>
            <a:t>racordare</a:t>
          </a:r>
          <a:r>
            <a:rPr lang="fr-FR" sz="1100" b="1" kern="1200" dirty="0" smtClean="0">
              <a:solidFill>
                <a:schemeClr val="tx1"/>
              </a:solidFill>
            </a:rPr>
            <a:t>, ca </a:t>
          </a:r>
          <a:r>
            <a:rPr lang="fr-FR" sz="1100" b="1" kern="1200" dirty="0" err="1" smtClean="0">
              <a:solidFill>
                <a:schemeClr val="tx1"/>
              </a:solidFill>
            </a:rPr>
            <a:t>ofertă</a:t>
          </a:r>
          <a:r>
            <a:rPr lang="fr-FR" sz="1100" b="1" kern="1200" dirty="0" smtClean="0">
              <a:solidFill>
                <a:schemeClr val="tx1"/>
              </a:solidFill>
            </a:rPr>
            <a:t> de </a:t>
          </a:r>
          <a:r>
            <a:rPr lang="fr-FR" sz="1100" b="1" kern="1200" dirty="0" err="1" smtClean="0">
              <a:solidFill>
                <a:schemeClr val="tx1"/>
              </a:solidFill>
            </a:rPr>
            <a:t>racordare</a:t>
          </a:r>
          <a:r>
            <a:rPr lang="fr-FR" sz="1100" b="1" kern="1200" dirty="0" smtClean="0">
              <a:solidFill>
                <a:schemeClr val="tx1"/>
              </a:solidFill>
            </a:rPr>
            <a:t>;</a:t>
          </a:r>
          <a:endParaRPr lang="en-US" sz="1100" b="1" kern="1200" dirty="0">
            <a:solidFill>
              <a:schemeClr val="tx1"/>
            </a:solidFill>
          </a:endParaRPr>
        </a:p>
      </dsp:txBody>
      <dsp:txXfrm>
        <a:off x="21118" y="1261556"/>
        <a:ext cx="7352848" cy="390365"/>
      </dsp:txXfrm>
    </dsp:sp>
    <dsp:sp modelId="{AAAA4D63-5FA8-4334-97B3-0C10CDE4DA0D}">
      <dsp:nvSpPr>
        <dsp:cNvPr id="0" name=""/>
        <dsp:cNvSpPr/>
      </dsp:nvSpPr>
      <dsp:spPr>
        <a:xfrm>
          <a:off x="0" y="1673040"/>
          <a:ext cx="7395084" cy="7188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794" tIns="13970" rIns="78232" bIns="13970" numCol="1" spcCol="1270" anchor="t" anchorCtr="0">
          <a:noAutofit/>
        </a:bodyPr>
        <a:lstStyle/>
        <a:p>
          <a:pPr marL="57150" lvl="1" indent="-57150" algn="ctr" defTabSz="466725">
            <a:lnSpc>
              <a:spcPct val="90000"/>
            </a:lnSpc>
            <a:spcBef>
              <a:spcPct val="0"/>
            </a:spcBef>
            <a:spcAft>
              <a:spcPct val="20000"/>
            </a:spcAft>
            <a:buChar char="••"/>
          </a:pPr>
          <a:r>
            <a:rPr lang="en-US" sz="1050" kern="1200" dirty="0" smtClean="0">
              <a:solidFill>
                <a:schemeClr val="tx1"/>
              </a:solidFill>
            </a:rPr>
            <a:t>FS (Fi</a:t>
          </a:r>
          <a:r>
            <a:rPr lang="ro-RO" sz="1050" kern="1200" dirty="0" smtClean="0">
              <a:solidFill>
                <a:schemeClr val="tx1"/>
              </a:solidFill>
            </a:rPr>
            <a:t>șă de soluție) /SS (Studiu Soluție)</a:t>
          </a:r>
          <a:endParaRPr lang="en-US" sz="1050" kern="1200" dirty="0">
            <a:solidFill>
              <a:schemeClr val="tx1"/>
            </a:solidFill>
          </a:endParaRPr>
        </a:p>
        <a:p>
          <a:pPr marL="57150" lvl="1" indent="-57150" algn="ctr" defTabSz="466725">
            <a:lnSpc>
              <a:spcPct val="90000"/>
            </a:lnSpc>
            <a:spcBef>
              <a:spcPct val="0"/>
            </a:spcBef>
            <a:spcAft>
              <a:spcPct val="20000"/>
            </a:spcAft>
            <a:buChar char="••"/>
          </a:pPr>
          <a:r>
            <a:rPr lang="en-US" sz="1050" kern="1200" dirty="0" smtClean="0">
              <a:solidFill>
                <a:schemeClr val="tx1"/>
              </a:solidFill>
            </a:rPr>
            <a:t>Contract de </a:t>
          </a:r>
          <a:r>
            <a:rPr lang="en-US" sz="1050" kern="1200" dirty="0" err="1" smtClean="0">
              <a:solidFill>
                <a:schemeClr val="tx1"/>
              </a:solidFill>
            </a:rPr>
            <a:t>elaborare</a:t>
          </a:r>
          <a:r>
            <a:rPr lang="en-US" sz="1050" kern="1200" dirty="0" smtClean="0">
              <a:solidFill>
                <a:schemeClr val="tx1"/>
              </a:solidFill>
            </a:rPr>
            <a:t> SS</a:t>
          </a:r>
          <a:endParaRPr lang="en-US" sz="1050" kern="1200" dirty="0">
            <a:solidFill>
              <a:schemeClr val="tx1"/>
            </a:solidFill>
          </a:endParaRPr>
        </a:p>
        <a:p>
          <a:pPr marL="57150" lvl="1" indent="-57150" algn="ctr" defTabSz="466725">
            <a:lnSpc>
              <a:spcPct val="90000"/>
            </a:lnSpc>
            <a:spcBef>
              <a:spcPct val="0"/>
            </a:spcBef>
            <a:spcAft>
              <a:spcPct val="20000"/>
            </a:spcAft>
            <a:buChar char="••"/>
          </a:pPr>
          <a:r>
            <a:rPr lang="en-US" sz="1050" kern="1200" dirty="0" smtClean="0">
              <a:solidFill>
                <a:schemeClr val="tx1"/>
              </a:solidFill>
            </a:rPr>
            <a:t>Contract de </a:t>
          </a:r>
          <a:r>
            <a:rPr lang="en-US" sz="1050" kern="1200" dirty="0" err="1" smtClean="0">
              <a:solidFill>
                <a:schemeClr val="tx1"/>
              </a:solidFill>
            </a:rPr>
            <a:t>execu</a:t>
          </a:r>
          <a:r>
            <a:rPr lang="ro-RO" sz="1050" kern="1200" dirty="0" smtClean="0">
              <a:solidFill>
                <a:schemeClr val="tx1"/>
              </a:solidFill>
            </a:rPr>
            <a:t>ț</a:t>
          </a:r>
          <a:r>
            <a:rPr lang="en-US" sz="1050" kern="1200" dirty="0" err="1" smtClean="0">
              <a:solidFill>
                <a:schemeClr val="tx1"/>
              </a:solidFill>
            </a:rPr>
            <a:t>ie</a:t>
          </a:r>
          <a:r>
            <a:rPr lang="en-US" sz="1050" kern="1200" dirty="0" smtClean="0">
              <a:solidFill>
                <a:schemeClr val="tx1"/>
              </a:solidFill>
            </a:rPr>
            <a:t> SS</a:t>
          </a:r>
          <a:endParaRPr lang="en-US" sz="1050" kern="1200" dirty="0">
            <a:solidFill>
              <a:schemeClr val="tx1"/>
            </a:solidFill>
          </a:endParaRPr>
        </a:p>
        <a:p>
          <a:pPr marL="57150" lvl="1" indent="-57150" algn="ctr" defTabSz="466725">
            <a:lnSpc>
              <a:spcPct val="90000"/>
            </a:lnSpc>
            <a:spcBef>
              <a:spcPct val="0"/>
            </a:spcBef>
            <a:spcAft>
              <a:spcPct val="20000"/>
            </a:spcAft>
            <a:buChar char="••"/>
          </a:pPr>
          <a:r>
            <a:rPr lang="ro-RO" sz="1050" kern="1200" dirty="0" smtClean="0">
              <a:solidFill>
                <a:schemeClr val="tx1"/>
              </a:solidFill>
            </a:rPr>
            <a:t>ATR ( Aviz Tehnic de Racordare)</a:t>
          </a:r>
          <a:endParaRPr lang="en-US" sz="1050" kern="1200" dirty="0">
            <a:solidFill>
              <a:schemeClr val="tx1"/>
            </a:solidFill>
          </a:endParaRPr>
        </a:p>
      </dsp:txBody>
      <dsp:txXfrm>
        <a:off x="0" y="1673040"/>
        <a:ext cx="7395084" cy="718839"/>
      </dsp:txXfrm>
    </dsp:sp>
    <dsp:sp modelId="{B58DC794-62BA-457E-A357-93B828ED0B05}">
      <dsp:nvSpPr>
        <dsp:cNvPr id="0" name=""/>
        <dsp:cNvSpPr/>
      </dsp:nvSpPr>
      <dsp:spPr>
        <a:xfrm>
          <a:off x="0" y="2391880"/>
          <a:ext cx="7395084" cy="432601"/>
        </a:xfrm>
        <a:prstGeom prst="roundRect">
          <a:avLst/>
        </a:prstGeom>
        <a:solidFill>
          <a:srgbClr val="2BB8ED"/>
        </a:solidFill>
        <a:ln>
          <a:noFill/>
        </a:ln>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FR" sz="1100" b="1" kern="1200" dirty="0" smtClean="0">
              <a:solidFill>
                <a:schemeClr val="tx1"/>
              </a:solidFill>
            </a:rPr>
            <a:t>d) </a:t>
          </a:r>
          <a:r>
            <a:rPr lang="fr-FR" sz="1100" b="1" kern="1200" dirty="0" err="1" smtClean="0">
              <a:solidFill>
                <a:schemeClr val="tx1"/>
              </a:solidFill>
            </a:rPr>
            <a:t>încheierea</a:t>
          </a:r>
          <a:r>
            <a:rPr lang="fr-FR" sz="1100" b="1" kern="1200" dirty="0" smtClean="0">
              <a:solidFill>
                <a:schemeClr val="tx1"/>
              </a:solidFill>
            </a:rPr>
            <a:t> </a:t>
          </a:r>
          <a:r>
            <a:rPr lang="fr-FR" sz="1100" b="1" kern="1200" dirty="0" err="1" smtClean="0">
              <a:solidFill>
                <a:schemeClr val="tx1"/>
              </a:solidFill>
            </a:rPr>
            <a:t>contractului</a:t>
          </a:r>
          <a:r>
            <a:rPr lang="fr-FR" sz="1100" b="1" kern="1200" dirty="0" smtClean="0">
              <a:solidFill>
                <a:schemeClr val="tx1"/>
              </a:solidFill>
            </a:rPr>
            <a:t> de </a:t>
          </a:r>
          <a:r>
            <a:rPr lang="fr-FR" sz="1100" b="1" kern="1200" dirty="0" err="1" smtClean="0">
              <a:solidFill>
                <a:schemeClr val="tx1"/>
              </a:solidFill>
            </a:rPr>
            <a:t>racordare</a:t>
          </a:r>
          <a:r>
            <a:rPr lang="fr-FR" sz="1100" b="1" kern="1200" dirty="0" smtClean="0">
              <a:solidFill>
                <a:schemeClr val="tx1"/>
              </a:solidFill>
            </a:rPr>
            <a:t> </a:t>
          </a:r>
          <a:r>
            <a:rPr lang="fr-FR" sz="1100" b="1" kern="1200" dirty="0" err="1" smtClean="0">
              <a:solidFill>
                <a:schemeClr val="tx1"/>
              </a:solidFill>
            </a:rPr>
            <a:t>între</a:t>
          </a:r>
          <a:r>
            <a:rPr lang="fr-FR" sz="1100" b="1" kern="1200" dirty="0" smtClean="0">
              <a:solidFill>
                <a:schemeClr val="tx1"/>
              </a:solidFill>
            </a:rPr>
            <a:t> </a:t>
          </a:r>
          <a:r>
            <a:rPr lang="fr-FR" sz="1100" b="1" kern="1200" dirty="0" err="1" smtClean="0">
              <a:solidFill>
                <a:schemeClr val="tx1"/>
              </a:solidFill>
            </a:rPr>
            <a:t>operatorul</a:t>
          </a:r>
          <a:r>
            <a:rPr lang="fr-FR" sz="1100" b="1" kern="1200" dirty="0" smtClean="0">
              <a:solidFill>
                <a:schemeClr val="tx1"/>
              </a:solidFill>
            </a:rPr>
            <a:t> de </a:t>
          </a:r>
          <a:r>
            <a:rPr lang="fr-FR" sz="1100" b="1" kern="1200" dirty="0" err="1" smtClean="0">
              <a:solidFill>
                <a:schemeClr val="tx1"/>
              </a:solidFill>
            </a:rPr>
            <a:t>reţea</a:t>
          </a:r>
          <a:r>
            <a:rPr lang="fr-FR" sz="1100" b="1" kern="1200" dirty="0" smtClean="0">
              <a:solidFill>
                <a:schemeClr val="tx1"/>
              </a:solidFill>
            </a:rPr>
            <a:t> </a:t>
          </a:r>
          <a:r>
            <a:rPr lang="fr-FR" sz="1100" b="1" kern="1200" dirty="0" err="1" smtClean="0">
              <a:solidFill>
                <a:schemeClr val="tx1"/>
              </a:solidFill>
            </a:rPr>
            <a:t>şi</a:t>
          </a:r>
          <a:r>
            <a:rPr lang="fr-FR" sz="1100" b="1" kern="1200" dirty="0" smtClean="0">
              <a:solidFill>
                <a:schemeClr val="tx1"/>
              </a:solidFill>
            </a:rPr>
            <a:t> </a:t>
          </a:r>
          <a:r>
            <a:rPr lang="fr-FR" sz="1100" b="1" kern="1200" dirty="0" err="1" smtClean="0">
              <a:solidFill>
                <a:schemeClr val="tx1"/>
              </a:solidFill>
            </a:rPr>
            <a:t>utilizator</a:t>
          </a:r>
          <a:r>
            <a:rPr lang="fr-FR" sz="1100" b="1" kern="1200" dirty="0" smtClean="0">
              <a:solidFill>
                <a:schemeClr val="tx1"/>
              </a:solidFill>
            </a:rPr>
            <a:t>;</a:t>
          </a:r>
          <a:endParaRPr lang="en-US" sz="1100" b="1" kern="1200" dirty="0">
            <a:solidFill>
              <a:schemeClr val="tx1"/>
            </a:solidFill>
          </a:endParaRPr>
        </a:p>
      </dsp:txBody>
      <dsp:txXfrm>
        <a:off x="21118" y="2412998"/>
        <a:ext cx="7352848" cy="390365"/>
      </dsp:txXfrm>
    </dsp:sp>
    <dsp:sp modelId="{06F89423-E28A-4359-8A48-5471E275FB00}">
      <dsp:nvSpPr>
        <dsp:cNvPr id="0" name=""/>
        <dsp:cNvSpPr/>
      </dsp:nvSpPr>
      <dsp:spPr>
        <a:xfrm>
          <a:off x="0" y="2824481"/>
          <a:ext cx="7395084" cy="174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794" tIns="13970" rIns="78232" bIns="13970" numCol="1" spcCol="1270" anchor="t" anchorCtr="0">
          <a:noAutofit/>
        </a:bodyPr>
        <a:lstStyle/>
        <a:p>
          <a:pPr marL="57150" lvl="1" indent="-57150" algn="ctr" defTabSz="466725">
            <a:lnSpc>
              <a:spcPct val="90000"/>
            </a:lnSpc>
            <a:spcBef>
              <a:spcPct val="0"/>
            </a:spcBef>
            <a:spcAft>
              <a:spcPct val="20000"/>
            </a:spcAft>
            <a:buChar char="••"/>
          </a:pPr>
          <a:r>
            <a:rPr lang="ro-RO" sz="1050" kern="1200" dirty="0" smtClean="0"/>
            <a:t>CR ( Contract Racordare)</a:t>
          </a:r>
          <a:endParaRPr lang="en-US" sz="1050" kern="1200" dirty="0"/>
        </a:p>
      </dsp:txBody>
      <dsp:txXfrm>
        <a:off x="0" y="2824481"/>
        <a:ext cx="7395084" cy="174575"/>
      </dsp:txXfrm>
    </dsp:sp>
    <dsp:sp modelId="{C8565E34-90DD-49D8-A325-951C9CB240E4}">
      <dsp:nvSpPr>
        <dsp:cNvPr id="0" name=""/>
        <dsp:cNvSpPr/>
      </dsp:nvSpPr>
      <dsp:spPr>
        <a:xfrm>
          <a:off x="0" y="2999057"/>
          <a:ext cx="7395084" cy="432601"/>
        </a:xfrm>
        <a:prstGeom prst="roundRect">
          <a:avLst/>
        </a:prstGeom>
        <a:solidFill>
          <a:srgbClr val="2BB8ED"/>
        </a:solidFill>
        <a:ln>
          <a:noFill/>
        </a:ln>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FR" sz="1100" b="1" kern="1200" dirty="0" smtClean="0">
              <a:solidFill>
                <a:schemeClr val="tx1"/>
              </a:solidFill>
            </a:rPr>
            <a:t>e) </a:t>
          </a:r>
          <a:r>
            <a:rPr lang="fr-FR" sz="1100" b="1" kern="1200" dirty="0" err="1" smtClean="0">
              <a:solidFill>
                <a:schemeClr val="tx1"/>
              </a:solidFill>
            </a:rPr>
            <a:t>realizarea</a:t>
          </a:r>
          <a:r>
            <a:rPr lang="fr-FR" sz="1100" b="1" kern="1200" dirty="0" smtClean="0">
              <a:solidFill>
                <a:schemeClr val="tx1"/>
              </a:solidFill>
            </a:rPr>
            <a:t> </a:t>
          </a:r>
          <a:r>
            <a:rPr lang="fr-FR" sz="1100" b="1" kern="1200" dirty="0" err="1" smtClean="0">
              <a:solidFill>
                <a:schemeClr val="tx1"/>
              </a:solidFill>
            </a:rPr>
            <a:t>lucrărilor</a:t>
          </a:r>
          <a:r>
            <a:rPr lang="fr-FR" sz="1100" b="1" kern="1200" dirty="0" smtClean="0">
              <a:solidFill>
                <a:schemeClr val="tx1"/>
              </a:solidFill>
            </a:rPr>
            <a:t> de </a:t>
          </a:r>
          <a:r>
            <a:rPr lang="fr-FR" sz="1100" b="1" kern="1200" dirty="0" err="1" smtClean="0">
              <a:solidFill>
                <a:schemeClr val="tx1"/>
              </a:solidFill>
            </a:rPr>
            <a:t>racordare</a:t>
          </a:r>
          <a:r>
            <a:rPr lang="fr-FR" sz="1100" b="1" kern="1200" dirty="0" smtClean="0">
              <a:solidFill>
                <a:schemeClr val="tx1"/>
              </a:solidFill>
            </a:rPr>
            <a:t> la </a:t>
          </a:r>
          <a:r>
            <a:rPr lang="fr-FR" sz="1100" b="1" kern="1200" dirty="0" err="1" smtClean="0">
              <a:solidFill>
                <a:schemeClr val="tx1"/>
              </a:solidFill>
            </a:rPr>
            <a:t>reţeaua</a:t>
          </a:r>
          <a:r>
            <a:rPr lang="fr-FR" sz="1100" b="1" kern="1200" dirty="0" smtClean="0">
              <a:solidFill>
                <a:schemeClr val="tx1"/>
              </a:solidFill>
            </a:rPr>
            <a:t> </a:t>
          </a:r>
          <a:r>
            <a:rPr lang="fr-FR" sz="1100" b="1" kern="1200" dirty="0" err="1" smtClean="0">
              <a:solidFill>
                <a:schemeClr val="tx1"/>
              </a:solidFill>
            </a:rPr>
            <a:t>electrică</a:t>
          </a:r>
          <a:r>
            <a:rPr lang="fr-FR" sz="1100" b="1" kern="1200" dirty="0" smtClean="0">
              <a:solidFill>
                <a:schemeClr val="tx1"/>
              </a:solidFill>
            </a:rPr>
            <a:t> </a:t>
          </a:r>
          <a:r>
            <a:rPr lang="fr-FR" sz="1100" b="1" kern="1200" dirty="0" err="1" smtClean="0">
              <a:solidFill>
                <a:schemeClr val="tx1"/>
              </a:solidFill>
            </a:rPr>
            <a:t>şi</a:t>
          </a:r>
          <a:r>
            <a:rPr lang="fr-FR" sz="1100" b="1" kern="1200" dirty="0" smtClean="0">
              <a:solidFill>
                <a:schemeClr val="tx1"/>
              </a:solidFill>
            </a:rPr>
            <a:t> </a:t>
          </a:r>
          <a:r>
            <a:rPr lang="fr-FR" sz="1100" b="1" kern="1200" dirty="0" err="1" smtClean="0">
              <a:solidFill>
                <a:schemeClr val="tx1"/>
              </a:solidFill>
            </a:rPr>
            <a:t>punerea</a:t>
          </a:r>
          <a:r>
            <a:rPr lang="fr-FR" sz="1100" b="1" kern="1200" dirty="0" smtClean="0">
              <a:solidFill>
                <a:schemeClr val="tx1"/>
              </a:solidFill>
            </a:rPr>
            <a:t> </a:t>
          </a:r>
          <a:r>
            <a:rPr lang="fr-FR" sz="1100" b="1" kern="1200" dirty="0" err="1" smtClean="0">
              <a:solidFill>
                <a:schemeClr val="tx1"/>
              </a:solidFill>
            </a:rPr>
            <a:t>în</a:t>
          </a:r>
          <a:r>
            <a:rPr lang="fr-FR" sz="1100" b="1" kern="1200" dirty="0" smtClean="0">
              <a:solidFill>
                <a:schemeClr val="tx1"/>
              </a:solidFill>
            </a:rPr>
            <a:t> </a:t>
          </a:r>
          <a:r>
            <a:rPr lang="fr-FR" sz="1100" b="1" kern="1200" dirty="0" err="1" smtClean="0">
              <a:solidFill>
                <a:schemeClr val="tx1"/>
              </a:solidFill>
            </a:rPr>
            <a:t>funcţiune</a:t>
          </a:r>
          <a:r>
            <a:rPr lang="fr-FR" sz="1100" b="1" kern="1200" dirty="0" smtClean="0">
              <a:solidFill>
                <a:schemeClr val="tx1"/>
              </a:solidFill>
            </a:rPr>
            <a:t> a </a:t>
          </a:r>
          <a:r>
            <a:rPr lang="fr-FR" sz="1100" b="1" kern="1200" dirty="0" err="1" smtClean="0">
              <a:solidFill>
                <a:schemeClr val="tx1"/>
              </a:solidFill>
            </a:rPr>
            <a:t>instalaţiei</a:t>
          </a:r>
          <a:r>
            <a:rPr lang="fr-FR" sz="1100" b="1" kern="1200" dirty="0" smtClean="0">
              <a:solidFill>
                <a:schemeClr val="tx1"/>
              </a:solidFill>
            </a:rPr>
            <a:t> de </a:t>
          </a:r>
          <a:r>
            <a:rPr lang="fr-FR" sz="1100" b="1" kern="1200" dirty="0" err="1" smtClean="0">
              <a:solidFill>
                <a:schemeClr val="tx1"/>
              </a:solidFill>
            </a:rPr>
            <a:t>racordare</a:t>
          </a:r>
          <a:r>
            <a:rPr lang="fr-FR" sz="1100" b="1" kern="1200" dirty="0" smtClean="0">
              <a:solidFill>
                <a:schemeClr val="tx1"/>
              </a:solidFill>
            </a:rPr>
            <a:t>;</a:t>
          </a:r>
          <a:endParaRPr lang="en-US" sz="1100" b="1" kern="1200" dirty="0">
            <a:solidFill>
              <a:schemeClr val="tx1"/>
            </a:solidFill>
          </a:endParaRPr>
        </a:p>
      </dsp:txBody>
      <dsp:txXfrm>
        <a:off x="21118" y="3020175"/>
        <a:ext cx="7352848" cy="390365"/>
      </dsp:txXfrm>
    </dsp:sp>
    <dsp:sp modelId="{CE12CA11-3E72-41E3-A104-4FC533EEA334}">
      <dsp:nvSpPr>
        <dsp:cNvPr id="0" name=""/>
        <dsp:cNvSpPr/>
      </dsp:nvSpPr>
      <dsp:spPr>
        <a:xfrm>
          <a:off x="0" y="3445946"/>
          <a:ext cx="7395084" cy="432601"/>
        </a:xfrm>
        <a:prstGeom prst="roundRect">
          <a:avLst/>
        </a:prstGeom>
        <a:solidFill>
          <a:srgbClr val="2BB8ED"/>
        </a:solidFill>
        <a:ln>
          <a:noFill/>
        </a:ln>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FR" sz="1100" b="1" kern="1200" dirty="0" smtClean="0">
              <a:solidFill>
                <a:schemeClr val="tx1"/>
              </a:solidFill>
            </a:rPr>
            <a:t>f) </a:t>
          </a:r>
          <a:r>
            <a:rPr lang="fr-FR" sz="1100" b="1" kern="1200" dirty="0" err="1" smtClean="0">
              <a:solidFill>
                <a:schemeClr val="tx1"/>
              </a:solidFill>
            </a:rPr>
            <a:t>punerea</a:t>
          </a:r>
          <a:r>
            <a:rPr lang="fr-FR" sz="1100" b="1" kern="1200" dirty="0" smtClean="0">
              <a:solidFill>
                <a:schemeClr val="tx1"/>
              </a:solidFill>
            </a:rPr>
            <a:t> </a:t>
          </a:r>
          <a:r>
            <a:rPr lang="fr-FR" sz="1100" b="1" kern="1200" dirty="0" err="1" smtClean="0">
              <a:solidFill>
                <a:schemeClr val="tx1"/>
              </a:solidFill>
            </a:rPr>
            <a:t>sub</a:t>
          </a:r>
          <a:r>
            <a:rPr lang="fr-FR" sz="1100" b="1" kern="1200" dirty="0" smtClean="0">
              <a:solidFill>
                <a:schemeClr val="tx1"/>
              </a:solidFill>
            </a:rPr>
            <a:t> </a:t>
          </a:r>
          <a:r>
            <a:rPr lang="fr-FR" sz="1100" b="1" kern="1200" dirty="0" err="1" smtClean="0">
              <a:solidFill>
                <a:schemeClr val="tx1"/>
              </a:solidFill>
            </a:rPr>
            <a:t>tensiune</a:t>
          </a:r>
          <a:r>
            <a:rPr lang="fr-FR" sz="1100" b="1" kern="1200" dirty="0" smtClean="0">
              <a:solidFill>
                <a:schemeClr val="tx1"/>
              </a:solidFill>
            </a:rPr>
            <a:t> a </a:t>
          </a:r>
          <a:r>
            <a:rPr lang="fr-FR" sz="1100" b="1" kern="1200" dirty="0" err="1" smtClean="0">
              <a:solidFill>
                <a:schemeClr val="tx1"/>
              </a:solidFill>
            </a:rPr>
            <a:t>instalaţiei</a:t>
          </a:r>
          <a:r>
            <a:rPr lang="fr-FR" sz="1100" b="1" kern="1200" dirty="0" smtClean="0">
              <a:solidFill>
                <a:schemeClr val="tx1"/>
              </a:solidFill>
            </a:rPr>
            <a:t> de </a:t>
          </a:r>
          <a:r>
            <a:rPr lang="fr-FR" sz="1100" b="1" kern="1200" dirty="0" err="1" smtClean="0">
              <a:solidFill>
                <a:schemeClr val="tx1"/>
              </a:solidFill>
            </a:rPr>
            <a:t>utilizare</a:t>
          </a:r>
          <a:r>
            <a:rPr lang="fr-FR" sz="1100" b="1" kern="1200" dirty="0" smtClean="0">
              <a:solidFill>
                <a:schemeClr val="tx1"/>
              </a:solidFill>
            </a:rPr>
            <a:t> </a:t>
          </a:r>
          <a:r>
            <a:rPr lang="fr-FR" sz="1100" b="1" kern="1200" dirty="0" err="1" smtClean="0">
              <a:solidFill>
                <a:schemeClr val="tx1"/>
              </a:solidFill>
            </a:rPr>
            <a:t>pentru</a:t>
          </a:r>
          <a:r>
            <a:rPr lang="fr-FR" sz="1100" b="1" kern="1200" dirty="0" smtClean="0">
              <a:solidFill>
                <a:schemeClr val="tx1"/>
              </a:solidFill>
            </a:rPr>
            <a:t> probe, </a:t>
          </a:r>
          <a:r>
            <a:rPr lang="fr-FR" sz="1100" b="1" kern="1200" dirty="0" err="1" smtClean="0">
              <a:solidFill>
                <a:schemeClr val="tx1"/>
              </a:solidFill>
            </a:rPr>
            <a:t>etapă</a:t>
          </a:r>
          <a:r>
            <a:rPr lang="fr-FR" sz="1100" b="1" kern="1200" dirty="0" smtClean="0">
              <a:solidFill>
                <a:schemeClr val="tx1"/>
              </a:solidFill>
            </a:rPr>
            <a:t> care nu este </a:t>
          </a:r>
          <a:r>
            <a:rPr lang="fr-FR" sz="1100" b="1" kern="1200" dirty="0" err="1" smtClean="0">
              <a:solidFill>
                <a:schemeClr val="tx1"/>
              </a:solidFill>
            </a:rPr>
            <a:t>obligatorie</a:t>
          </a:r>
          <a:r>
            <a:rPr lang="fr-FR" sz="1100" b="1" kern="1200" dirty="0" smtClean="0">
              <a:solidFill>
                <a:schemeClr val="tx1"/>
              </a:solidFill>
            </a:rPr>
            <a:t> </a:t>
          </a:r>
          <a:r>
            <a:rPr lang="fr-FR" sz="1100" b="1" kern="1200" dirty="0" err="1" smtClean="0">
              <a:solidFill>
                <a:schemeClr val="tx1"/>
              </a:solidFill>
            </a:rPr>
            <a:t>pentru</a:t>
          </a:r>
          <a:r>
            <a:rPr lang="fr-FR" sz="1100" b="1" kern="1200" dirty="0" smtClean="0">
              <a:solidFill>
                <a:schemeClr val="tx1"/>
              </a:solidFill>
            </a:rPr>
            <a:t> </a:t>
          </a:r>
          <a:r>
            <a:rPr lang="fr-FR" sz="1100" b="1" kern="1200" dirty="0" err="1" smtClean="0">
              <a:solidFill>
                <a:schemeClr val="tx1"/>
              </a:solidFill>
            </a:rPr>
            <a:t>toate</a:t>
          </a:r>
          <a:r>
            <a:rPr lang="fr-FR" sz="1100" b="1" kern="1200" dirty="0" smtClean="0">
              <a:solidFill>
                <a:schemeClr val="tx1"/>
              </a:solidFill>
            </a:rPr>
            <a:t> </a:t>
          </a:r>
          <a:r>
            <a:rPr lang="fr-FR" sz="1100" b="1" kern="1200" dirty="0" err="1" smtClean="0">
              <a:solidFill>
                <a:schemeClr val="tx1"/>
              </a:solidFill>
            </a:rPr>
            <a:t>categoriile</a:t>
          </a:r>
          <a:r>
            <a:rPr lang="fr-FR" sz="1100" b="1" kern="1200" dirty="0" smtClean="0">
              <a:solidFill>
                <a:schemeClr val="tx1"/>
              </a:solidFill>
            </a:rPr>
            <a:t> de </a:t>
          </a:r>
          <a:r>
            <a:rPr lang="fr-FR" sz="1100" b="1" kern="1200" dirty="0" err="1" smtClean="0">
              <a:solidFill>
                <a:schemeClr val="tx1"/>
              </a:solidFill>
            </a:rPr>
            <a:t>utilizatori</a:t>
          </a:r>
          <a:endParaRPr lang="en-US" sz="1100" b="1" kern="1200" dirty="0">
            <a:solidFill>
              <a:schemeClr val="tx1"/>
            </a:solidFill>
          </a:endParaRPr>
        </a:p>
      </dsp:txBody>
      <dsp:txXfrm>
        <a:off x="21118" y="3467064"/>
        <a:ext cx="7352848" cy="390365"/>
      </dsp:txXfrm>
    </dsp:sp>
    <dsp:sp modelId="{5182193A-3ED5-43AE-AC9D-AA61032C617F}">
      <dsp:nvSpPr>
        <dsp:cNvPr id="0" name=""/>
        <dsp:cNvSpPr/>
      </dsp:nvSpPr>
      <dsp:spPr>
        <a:xfrm>
          <a:off x="0" y="3878547"/>
          <a:ext cx="7395084" cy="903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794" tIns="13970" rIns="78232" bIns="13970" numCol="1" spcCol="1270" anchor="t" anchorCtr="0">
          <a:noAutofit/>
        </a:bodyPr>
        <a:lstStyle/>
        <a:p>
          <a:pPr marL="57150" lvl="1" indent="-57150" algn="ctr" defTabSz="466725">
            <a:lnSpc>
              <a:spcPct val="90000"/>
            </a:lnSpc>
            <a:spcBef>
              <a:spcPct val="0"/>
            </a:spcBef>
            <a:spcAft>
              <a:spcPct val="20000"/>
            </a:spcAft>
            <a:buChar char="••"/>
          </a:pPr>
          <a:r>
            <a:rPr lang="ro-RO" sz="1050" b="0" kern="1200" dirty="0" smtClean="0">
              <a:solidFill>
                <a:schemeClr val="tx1"/>
              </a:solidFill>
            </a:rPr>
            <a:t>SolNPT (Solicitare pentru emiterea Notificării de Punere sub Tensiune)</a:t>
          </a:r>
          <a:endParaRPr lang="en-US" sz="1050" b="0" kern="1200" dirty="0">
            <a:solidFill>
              <a:schemeClr val="tx1"/>
            </a:solidFill>
          </a:endParaRPr>
        </a:p>
        <a:p>
          <a:pPr marL="57150" lvl="1" indent="-57150" algn="ctr" defTabSz="466725">
            <a:lnSpc>
              <a:spcPct val="90000"/>
            </a:lnSpc>
            <a:spcBef>
              <a:spcPct val="0"/>
            </a:spcBef>
            <a:spcAft>
              <a:spcPct val="20000"/>
            </a:spcAft>
            <a:buChar char="••"/>
          </a:pPr>
          <a:r>
            <a:rPr lang="ro-RO" sz="1050" b="0" kern="1200" dirty="0" smtClean="0">
              <a:solidFill>
                <a:schemeClr val="tx1"/>
              </a:solidFill>
            </a:rPr>
            <a:t>NPT (Notificare de Punere Sub Tensiune)</a:t>
          </a:r>
          <a:endParaRPr lang="en-US" sz="1050" b="0" kern="1200" dirty="0">
            <a:solidFill>
              <a:schemeClr val="tx1"/>
            </a:solidFill>
          </a:endParaRPr>
        </a:p>
        <a:p>
          <a:pPr marL="57150" lvl="1" indent="-57150" algn="ctr" defTabSz="466725">
            <a:lnSpc>
              <a:spcPct val="90000"/>
            </a:lnSpc>
            <a:spcBef>
              <a:spcPct val="0"/>
            </a:spcBef>
            <a:spcAft>
              <a:spcPct val="20000"/>
            </a:spcAft>
            <a:buChar char="••"/>
          </a:pPr>
          <a:r>
            <a:rPr lang="ro-RO" sz="1050" b="0" kern="1200" dirty="0" smtClean="0">
              <a:solidFill>
                <a:schemeClr val="tx1"/>
              </a:solidFill>
            </a:rPr>
            <a:t>NFP (Notificare de Funcționare Provizorie)</a:t>
          </a:r>
          <a:endParaRPr lang="en-US" sz="1050" b="0" kern="1200" dirty="0">
            <a:solidFill>
              <a:schemeClr val="tx1"/>
            </a:solidFill>
          </a:endParaRPr>
        </a:p>
        <a:p>
          <a:pPr marL="57150" lvl="1" indent="-57150" algn="ctr" defTabSz="466725">
            <a:lnSpc>
              <a:spcPct val="90000"/>
            </a:lnSpc>
            <a:spcBef>
              <a:spcPct val="0"/>
            </a:spcBef>
            <a:spcAft>
              <a:spcPct val="20000"/>
            </a:spcAft>
            <a:buChar char="••"/>
          </a:pPr>
          <a:r>
            <a:rPr lang="ro-RO" sz="1050" b="0" kern="1200" dirty="0" smtClean="0">
              <a:solidFill>
                <a:schemeClr val="tx1"/>
              </a:solidFill>
            </a:rPr>
            <a:t>SolCDC (Solicitare pentru emiterea Certificatului de conformitate)</a:t>
          </a:r>
          <a:endParaRPr lang="en-US" sz="1050" b="0" kern="1200" dirty="0">
            <a:solidFill>
              <a:schemeClr val="tx1"/>
            </a:solidFill>
          </a:endParaRPr>
        </a:p>
        <a:p>
          <a:pPr marL="57150" lvl="1" indent="-57150" algn="ctr" defTabSz="466725">
            <a:lnSpc>
              <a:spcPct val="90000"/>
            </a:lnSpc>
            <a:spcBef>
              <a:spcPct val="0"/>
            </a:spcBef>
            <a:spcAft>
              <a:spcPct val="20000"/>
            </a:spcAft>
            <a:buChar char="••"/>
          </a:pPr>
          <a:r>
            <a:rPr lang="ro-RO" sz="1050" b="0" kern="1200" dirty="0" smtClean="0">
              <a:solidFill>
                <a:schemeClr val="tx1"/>
              </a:solidFill>
            </a:rPr>
            <a:t>CDC (Certificat de conformitate)</a:t>
          </a:r>
          <a:endParaRPr lang="en-US" sz="1050" b="0" kern="1200" dirty="0">
            <a:solidFill>
              <a:schemeClr val="tx1"/>
            </a:solidFill>
          </a:endParaRPr>
        </a:p>
      </dsp:txBody>
      <dsp:txXfrm>
        <a:off x="0" y="3878547"/>
        <a:ext cx="7395084" cy="903684"/>
      </dsp:txXfrm>
    </dsp:sp>
    <dsp:sp modelId="{45237A5F-5466-4D35-8DF6-E9EBD48B484C}">
      <dsp:nvSpPr>
        <dsp:cNvPr id="0" name=""/>
        <dsp:cNvSpPr/>
      </dsp:nvSpPr>
      <dsp:spPr>
        <a:xfrm>
          <a:off x="0" y="4782231"/>
          <a:ext cx="7395084" cy="432601"/>
        </a:xfrm>
        <a:prstGeom prst="roundRect">
          <a:avLst/>
        </a:prstGeom>
        <a:solidFill>
          <a:srgbClr val="2BB8ED"/>
        </a:solidFill>
        <a:ln>
          <a:noFill/>
        </a:ln>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FR" sz="1100" b="1" kern="1200" dirty="0" smtClean="0">
              <a:solidFill>
                <a:schemeClr val="tx1"/>
              </a:solidFill>
            </a:rPr>
            <a:t>g) </a:t>
          </a:r>
          <a:r>
            <a:rPr lang="fr-FR" sz="1100" b="1" kern="1200" dirty="0" err="1" smtClean="0">
              <a:solidFill>
                <a:schemeClr val="tx1"/>
              </a:solidFill>
            </a:rPr>
            <a:t>emiterea</a:t>
          </a:r>
          <a:r>
            <a:rPr lang="fr-FR" sz="1100" b="1" kern="1200" dirty="0" smtClean="0">
              <a:solidFill>
                <a:schemeClr val="tx1"/>
              </a:solidFill>
            </a:rPr>
            <a:t> de </a:t>
          </a:r>
          <a:r>
            <a:rPr lang="fr-FR" sz="1100" b="1" kern="1200" dirty="0" err="1" smtClean="0">
              <a:solidFill>
                <a:schemeClr val="tx1"/>
              </a:solidFill>
            </a:rPr>
            <a:t>către</a:t>
          </a:r>
          <a:r>
            <a:rPr lang="fr-FR" sz="1100" b="1" kern="1200" dirty="0" smtClean="0">
              <a:solidFill>
                <a:schemeClr val="tx1"/>
              </a:solidFill>
            </a:rPr>
            <a:t> </a:t>
          </a:r>
          <a:r>
            <a:rPr lang="fr-FR" sz="1100" b="1" kern="1200" dirty="0" err="1" smtClean="0">
              <a:solidFill>
                <a:schemeClr val="tx1"/>
              </a:solidFill>
            </a:rPr>
            <a:t>operatorul</a:t>
          </a:r>
          <a:r>
            <a:rPr lang="fr-FR" sz="1100" b="1" kern="1200" dirty="0" smtClean="0">
              <a:solidFill>
                <a:schemeClr val="tx1"/>
              </a:solidFill>
            </a:rPr>
            <a:t> de </a:t>
          </a:r>
          <a:r>
            <a:rPr lang="fr-FR" sz="1100" b="1" kern="1200" dirty="0" err="1" smtClean="0">
              <a:solidFill>
                <a:schemeClr val="tx1"/>
              </a:solidFill>
            </a:rPr>
            <a:t>reţea</a:t>
          </a:r>
          <a:r>
            <a:rPr lang="fr-FR" sz="1100" b="1" kern="1200" dirty="0" smtClean="0">
              <a:solidFill>
                <a:schemeClr val="tx1"/>
              </a:solidFill>
            </a:rPr>
            <a:t> a </a:t>
          </a:r>
          <a:r>
            <a:rPr lang="fr-FR" sz="1100" b="1" kern="1200" dirty="0" err="1" smtClean="0">
              <a:solidFill>
                <a:schemeClr val="tx1"/>
              </a:solidFill>
            </a:rPr>
            <a:t>certificatului</a:t>
          </a:r>
          <a:r>
            <a:rPr lang="fr-FR" sz="1100" b="1" kern="1200" dirty="0" smtClean="0">
              <a:solidFill>
                <a:schemeClr val="tx1"/>
              </a:solidFill>
            </a:rPr>
            <a:t> de </a:t>
          </a:r>
          <a:r>
            <a:rPr lang="fr-FR" sz="1100" b="1" kern="1200" dirty="0" err="1" smtClean="0">
              <a:solidFill>
                <a:schemeClr val="tx1"/>
              </a:solidFill>
            </a:rPr>
            <a:t>racordare</a:t>
          </a:r>
          <a:r>
            <a:rPr lang="fr-FR" sz="1100" b="1" kern="1200" dirty="0" smtClean="0">
              <a:solidFill>
                <a:schemeClr val="tx1"/>
              </a:solidFill>
            </a:rPr>
            <a:t> a </a:t>
          </a:r>
          <a:r>
            <a:rPr lang="fr-FR" sz="1100" b="1" kern="1200" dirty="0" err="1" smtClean="0">
              <a:solidFill>
                <a:schemeClr val="tx1"/>
              </a:solidFill>
            </a:rPr>
            <a:t>locului</a:t>
          </a:r>
          <a:r>
            <a:rPr lang="fr-FR" sz="1100" b="1" kern="1200" dirty="0" smtClean="0">
              <a:solidFill>
                <a:schemeClr val="tx1"/>
              </a:solidFill>
            </a:rPr>
            <a:t> de </a:t>
          </a:r>
          <a:r>
            <a:rPr lang="fr-FR" sz="1100" b="1" kern="1200" dirty="0" err="1" smtClean="0">
              <a:solidFill>
                <a:schemeClr val="tx1"/>
              </a:solidFill>
            </a:rPr>
            <a:t>consum</a:t>
          </a:r>
          <a:r>
            <a:rPr lang="fr-FR" sz="1100" b="1" kern="1200" dirty="0" smtClean="0">
              <a:solidFill>
                <a:schemeClr val="tx1"/>
              </a:solidFill>
            </a:rPr>
            <a:t> </a:t>
          </a:r>
          <a:r>
            <a:rPr lang="fr-FR" sz="1100" b="1" kern="1200" dirty="0" err="1" smtClean="0">
              <a:solidFill>
                <a:schemeClr val="tx1"/>
              </a:solidFill>
            </a:rPr>
            <a:t>şi</a:t>
          </a:r>
          <a:r>
            <a:rPr lang="fr-FR" sz="1100" b="1" kern="1200" dirty="0" smtClean="0">
              <a:solidFill>
                <a:schemeClr val="tx1"/>
              </a:solidFill>
            </a:rPr>
            <a:t>/</a:t>
          </a:r>
          <a:r>
            <a:rPr lang="fr-FR" sz="1100" b="1" kern="1200" dirty="0" err="1" smtClean="0">
              <a:solidFill>
                <a:schemeClr val="tx1"/>
              </a:solidFill>
            </a:rPr>
            <a:t>sau</a:t>
          </a:r>
          <a:r>
            <a:rPr lang="fr-FR" sz="1100" b="1" kern="1200" dirty="0" smtClean="0">
              <a:solidFill>
                <a:schemeClr val="tx1"/>
              </a:solidFill>
            </a:rPr>
            <a:t> de </a:t>
          </a:r>
          <a:r>
            <a:rPr lang="fr-FR" sz="1100" b="1" kern="1200" dirty="0" err="1" smtClean="0">
              <a:solidFill>
                <a:schemeClr val="tx1"/>
              </a:solidFill>
            </a:rPr>
            <a:t>producere</a:t>
          </a:r>
          <a:endParaRPr lang="en-US" sz="1100" b="1" kern="1200" dirty="0">
            <a:solidFill>
              <a:schemeClr val="tx1"/>
            </a:solidFill>
          </a:endParaRPr>
        </a:p>
      </dsp:txBody>
      <dsp:txXfrm>
        <a:off x="21118" y="4803349"/>
        <a:ext cx="7352848" cy="390365"/>
      </dsp:txXfrm>
    </dsp:sp>
    <dsp:sp modelId="{9A418339-78D3-4571-AB82-74E2E919346A}">
      <dsp:nvSpPr>
        <dsp:cNvPr id="0" name=""/>
        <dsp:cNvSpPr/>
      </dsp:nvSpPr>
      <dsp:spPr>
        <a:xfrm>
          <a:off x="0" y="5214833"/>
          <a:ext cx="7395084" cy="174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794" tIns="13970" rIns="78232" bIns="13970" numCol="1" spcCol="1270" anchor="t" anchorCtr="0">
          <a:noAutofit/>
        </a:bodyPr>
        <a:lstStyle/>
        <a:p>
          <a:pPr marL="57150" lvl="1" indent="-57150" algn="ctr" defTabSz="466725">
            <a:lnSpc>
              <a:spcPct val="90000"/>
            </a:lnSpc>
            <a:spcBef>
              <a:spcPct val="0"/>
            </a:spcBef>
            <a:spcAft>
              <a:spcPct val="20000"/>
            </a:spcAft>
            <a:buChar char="••"/>
          </a:pPr>
          <a:r>
            <a:rPr lang="ro-RO" sz="1050" kern="1200" dirty="0" smtClean="0"/>
            <a:t>CfR (Certificat Racordare)</a:t>
          </a:r>
          <a:endParaRPr lang="en-US" sz="1050" kern="1200" dirty="0"/>
        </a:p>
      </dsp:txBody>
      <dsp:txXfrm>
        <a:off x="0" y="5214833"/>
        <a:ext cx="7395084" cy="174575"/>
      </dsp:txXfrm>
    </dsp:sp>
    <dsp:sp modelId="{9BFC1A10-2850-45FF-A05A-33180D6C743C}">
      <dsp:nvSpPr>
        <dsp:cNvPr id="0" name=""/>
        <dsp:cNvSpPr/>
      </dsp:nvSpPr>
      <dsp:spPr>
        <a:xfrm>
          <a:off x="0" y="5389408"/>
          <a:ext cx="7395084" cy="432601"/>
        </a:xfrm>
        <a:prstGeom prst="roundRect">
          <a:avLst/>
        </a:prstGeom>
        <a:solidFill>
          <a:srgbClr val="2BB8ED"/>
        </a:solidFill>
        <a:ln>
          <a:noFill/>
        </a:ln>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FR" sz="1100" b="1" kern="1200" dirty="0" smtClean="0">
              <a:solidFill>
                <a:schemeClr val="tx1"/>
              </a:solidFill>
            </a:rPr>
            <a:t>h) </a:t>
          </a:r>
          <a:r>
            <a:rPr lang="fr-FR" sz="1100" b="1" kern="1200" dirty="0" err="1" smtClean="0">
              <a:solidFill>
                <a:schemeClr val="tx1"/>
              </a:solidFill>
            </a:rPr>
            <a:t>punerea</a:t>
          </a:r>
          <a:r>
            <a:rPr lang="fr-FR" sz="1100" b="1" kern="1200" dirty="0" smtClean="0">
              <a:solidFill>
                <a:schemeClr val="tx1"/>
              </a:solidFill>
            </a:rPr>
            <a:t> </a:t>
          </a:r>
          <a:r>
            <a:rPr lang="fr-FR" sz="1100" b="1" kern="1200" dirty="0" err="1" smtClean="0">
              <a:solidFill>
                <a:schemeClr val="tx1"/>
              </a:solidFill>
            </a:rPr>
            <a:t>sub</a:t>
          </a:r>
          <a:r>
            <a:rPr lang="fr-FR" sz="1100" b="1" kern="1200" dirty="0" smtClean="0">
              <a:solidFill>
                <a:schemeClr val="tx1"/>
              </a:solidFill>
            </a:rPr>
            <a:t> </a:t>
          </a:r>
          <a:r>
            <a:rPr lang="fr-FR" sz="1100" b="1" kern="1200" dirty="0" err="1" smtClean="0">
              <a:solidFill>
                <a:schemeClr val="tx1"/>
              </a:solidFill>
            </a:rPr>
            <a:t>tensiune</a:t>
          </a:r>
          <a:r>
            <a:rPr lang="fr-FR" sz="1100" b="1" kern="1200" dirty="0" smtClean="0">
              <a:solidFill>
                <a:schemeClr val="tx1"/>
              </a:solidFill>
            </a:rPr>
            <a:t> </a:t>
          </a:r>
          <a:r>
            <a:rPr lang="fr-FR" sz="1100" b="1" kern="1200" dirty="0" err="1" smtClean="0">
              <a:solidFill>
                <a:schemeClr val="tx1"/>
              </a:solidFill>
            </a:rPr>
            <a:t>finală</a:t>
          </a:r>
          <a:r>
            <a:rPr lang="fr-FR" sz="1100" b="1" kern="1200" dirty="0" smtClean="0">
              <a:solidFill>
                <a:schemeClr val="tx1"/>
              </a:solidFill>
            </a:rPr>
            <a:t> a </a:t>
          </a:r>
          <a:r>
            <a:rPr lang="fr-FR" sz="1100" b="1" kern="1200" dirty="0" err="1" smtClean="0">
              <a:solidFill>
                <a:schemeClr val="tx1"/>
              </a:solidFill>
            </a:rPr>
            <a:t>instalaţiei</a:t>
          </a:r>
          <a:r>
            <a:rPr lang="fr-FR" sz="1100" b="1" kern="1200" dirty="0" smtClean="0">
              <a:solidFill>
                <a:schemeClr val="tx1"/>
              </a:solidFill>
            </a:rPr>
            <a:t> de </a:t>
          </a:r>
          <a:r>
            <a:rPr lang="fr-FR" sz="1100" b="1" kern="1200" dirty="0" err="1" smtClean="0">
              <a:solidFill>
                <a:schemeClr val="tx1"/>
              </a:solidFill>
            </a:rPr>
            <a:t>utilizare</a:t>
          </a:r>
          <a:endParaRPr lang="en-US" sz="1100" b="1" kern="1200" dirty="0">
            <a:solidFill>
              <a:schemeClr val="tx1"/>
            </a:solidFill>
          </a:endParaRPr>
        </a:p>
      </dsp:txBody>
      <dsp:txXfrm>
        <a:off x="21118" y="5410526"/>
        <a:ext cx="7352848" cy="390365"/>
      </dsp:txXfrm>
    </dsp:sp>
    <dsp:sp modelId="{FDCFB9C2-67B0-427A-A1E1-5F92ACD0C3F2}">
      <dsp:nvSpPr>
        <dsp:cNvPr id="0" name=""/>
        <dsp:cNvSpPr/>
      </dsp:nvSpPr>
      <dsp:spPr>
        <a:xfrm>
          <a:off x="0" y="5822010"/>
          <a:ext cx="7395084" cy="174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794" tIns="13970" rIns="78232" bIns="13970" numCol="1" spcCol="1270" anchor="t" anchorCtr="0">
          <a:noAutofit/>
        </a:bodyPr>
        <a:lstStyle/>
        <a:p>
          <a:pPr marL="57150" lvl="1" indent="-57150" algn="ctr" defTabSz="466725">
            <a:lnSpc>
              <a:spcPct val="90000"/>
            </a:lnSpc>
            <a:spcBef>
              <a:spcPct val="0"/>
            </a:spcBef>
            <a:spcAft>
              <a:spcPct val="20000"/>
            </a:spcAft>
            <a:buChar char="••"/>
          </a:pPr>
          <a:r>
            <a:rPr lang="ro-RO" sz="1050" b="0" kern="1200" dirty="0" smtClean="0">
              <a:solidFill>
                <a:schemeClr val="tx1"/>
              </a:solidFill>
            </a:rPr>
            <a:t>NFF (Notificare de Funcționare Finală)</a:t>
          </a:r>
          <a:endParaRPr lang="en-US" sz="1050" b="0" kern="1200" dirty="0">
            <a:solidFill>
              <a:schemeClr val="tx1"/>
            </a:solidFill>
          </a:endParaRPr>
        </a:p>
      </dsp:txBody>
      <dsp:txXfrm>
        <a:off x="0" y="5822010"/>
        <a:ext cx="7395084" cy="1745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54705-E975-4F41-88A9-96BA23B5EB93}">
      <dsp:nvSpPr>
        <dsp:cNvPr id="0" name=""/>
        <dsp:cNvSpPr/>
      </dsp:nvSpPr>
      <dsp:spPr>
        <a:xfrm>
          <a:off x="0" y="296773"/>
          <a:ext cx="1796934" cy="112308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39923D-29F0-41C0-901C-9FA4B9978765}">
      <dsp:nvSpPr>
        <dsp:cNvPr id="0" name=""/>
        <dsp:cNvSpPr/>
      </dsp:nvSpPr>
      <dsp:spPr>
        <a:xfrm>
          <a:off x="176997" y="1131898"/>
          <a:ext cx="41329" cy="41329"/>
        </a:xfrm>
        <a:prstGeom prst="ellipse">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BE5AE3-B74A-4171-A310-5D6412D9EC23}">
      <dsp:nvSpPr>
        <dsp:cNvPr id="0" name=""/>
        <dsp:cNvSpPr/>
      </dsp:nvSpPr>
      <dsp:spPr>
        <a:xfrm>
          <a:off x="197662" y="1152563"/>
          <a:ext cx="235398" cy="267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0" tIns="0" rIns="0" bIns="0" numCol="1" spcCol="1270" anchor="t" anchorCtr="0">
          <a:noAutofit/>
        </a:bodyPr>
        <a:lstStyle/>
        <a:p>
          <a:pPr lvl="0" algn="l" defTabSz="311150">
            <a:lnSpc>
              <a:spcPct val="90000"/>
            </a:lnSpc>
            <a:spcBef>
              <a:spcPct val="0"/>
            </a:spcBef>
            <a:spcAft>
              <a:spcPct val="35000"/>
            </a:spcAft>
          </a:pPr>
          <a:r>
            <a:rPr lang="ro-RO" sz="700" kern="1200" dirty="0">
              <a:hlinkClick xmlns:r="http://schemas.openxmlformats.org/officeDocument/2006/relationships" r:id="" action="ppaction://hlinksldjump"/>
            </a:rPr>
            <a:t>c</a:t>
          </a:r>
          <a:r>
            <a:rPr lang="en-US" sz="700" kern="1200" dirty="0">
              <a:hlinkClick xmlns:r="http://schemas.openxmlformats.org/officeDocument/2006/relationships" r:id="" action="ppaction://hlinksldjump"/>
            </a:rPr>
            <a:t>e</a:t>
          </a:r>
          <a:r>
            <a:rPr lang="ro-RO" sz="700" kern="1200" dirty="0">
              <a:hlinkClick xmlns:r="http://schemas.openxmlformats.org/officeDocument/2006/relationships" r:id="" action="ppaction://hlinksldjump"/>
            </a:rPr>
            <a:t>r</a:t>
          </a:r>
          <a:endParaRPr lang="en-US" sz="700" kern="1200" dirty="0"/>
        </a:p>
      </dsp:txBody>
      <dsp:txXfrm>
        <a:off x="197662" y="1152563"/>
        <a:ext cx="235398" cy="267293"/>
      </dsp:txXfrm>
    </dsp:sp>
    <dsp:sp modelId="{08FDBB9D-6601-44DA-8EAB-9B856541D2C0}">
      <dsp:nvSpPr>
        <dsp:cNvPr id="0" name=""/>
        <dsp:cNvSpPr/>
      </dsp:nvSpPr>
      <dsp:spPr>
        <a:xfrm>
          <a:off x="400716" y="916940"/>
          <a:ext cx="64689" cy="64689"/>
        </a:xfrm>
        <a:prstGeom prst="ellipse">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C8AD92-B059-40B4-993A-8E74792B2383}">
      <dsp:nvSpPr>
        <dsp:cNvPr id="0" name=""/>
        <dsp:cNvSpPr/>
      </dsp:nvSpPr>
      <dsp:spPr>
        <a:xfrm>
          <a:off x="433061" y="949285"/>
          <a:ext cx="298291" cy="470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8" tIns="0" rIns="0" bIns="0" numCol="1" spcCol="1270" anchor="t" anchorCtr="0">
          <a:noAutofit/>
        </a:bodyPr>
        <a:lstStyle/>
        <a:p>
          <a:pPr lvl="0" algn="l" defTabSz="311150">
            <a:lnSpc>
              <a:spcPct val="90000"/>
            </a:lnSpc>
            <a:spcBef>
              <a:spcPct val="0"/>
            </a:spcBef>
            <a:spcAft>
              <a:spcPct val="35000"/>
            </a:spcAft>
          </a:pPr>
          <a:r>
            <a:rPr lang="ro-RO" sz="700" kern="1200" dirty="0">
              <a:hlinkClick xmlns:r="http://schemas.openxmlformats.org/officeDocument/2006/relationships" r:id="" action="ppaction://hlinksldjump"/>
            </a:rPr>
            <a:t>SS</a:t>
          </a:r>
          <a:endParaRPr lang="en-US" sz="700" kern="1200" dirty="0"/>
        </a:p>
      </dsp:txBody>
      <dsp:txXfrm>
        <a:off x="433061" y="949285"/>
        <a:ext cx="298291" cy="470572"/>
      </dsp:txXfrm>
    </dsp:sp>
    <dsp:sp modelId="{74FC47E6-A55D-47D8-9D3D-737AF8A7C175}">
      <dsp:nvSpPr>
        <dsp:cNvPr id="0" name=""/>
        <dsp:cNvSpPr/>
      </dsp:nvSpPr>
      <dsp:spPr>
        <a:xfrm>
          <a:off x="688225" y="745557"/>
          <a:ext cx="86252" cy="86252"/>
        </a:xfrm>
        <a:prstGeom prst="ellipse">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3BF493-924E-4A8D-9CEE-BA0EA2047AD9}">
      <dsp:nvSpPr>
        <dsp:cNvPr id="0" name=""/>
        <dsp:cNvSpPr/>
      </dsp:nvSpPr>
      <dsp:spPr>
        <a:xfrm>
          <a:off x="731352" y="788684"/>
          <a:ext cx="346808" cy="6311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04" tIns="0" rIns="0" bIns="0" numCol="1" spcCol="1270" anchor="t" anchorCtr="0">
          <a:noAutofit/>
        </a:bodyPr>
        <a:lstStyle/>
        <a:p>
          <a:pPr lvl="0" algn="l" defTabSz="311150">
            <a:lnSpc>
              <a:spcPct val="90000"/>
            </a:lnSpc>
            <a:spcBef>
              <a:spcPct val="0"/>
            </a:spcBef>
            <a:spcAft>
              <a:spcPct val="35000"/>
            </a:spcAft>
          </a:pPr>
          <a:r>
            <a:rPr lang="ro-RO" sz="700" kern="1200" dirty="0">
              <a:hlinkClick xmlns:r="http://schemas.openxmlformats.org/officeDocument/2006/relationships" r:id="" action="ppaction://hlinksldjump"/>
            </a:rPr>
            <a:t>ATR</a:t>
          </a:r>
          <a:endParaRPr lang="en-US" sz="700" kern="1200" dirty="0"/>
        </a:p>
      </dsp:txBody>
      <dsp:txXfrm>
        <a:off x="731352" y="788684"/>
        <a:ext cx="346808" cy="631173"/>
      </dsp:txXfrm>
    </dsp:sp>
    <dsp:sp modelId="{0BB6734C-1955-42A2-9BD0-F95EF94BE8AF}">
      <dsp:nvSpPr>
        <dsp:cNvPr id="0" name=""/>
        <dsp:cNvSpPr/>
      </dsp:nvSpPr>
      <dsp:spPr>
        <a:xfrm>
          <a:off x="1022455" y="611686"/>
          <a:ext cx="111409" cy="111409"/>
        </a:xfrm>
        <a:prstGeom prst="ellipse">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A4976F-CB1C-4E2E-8896-167DB66B6D79}">
      <dsp:nvSpPr>
        <dsp:cNvPr id="0" name=""/>
        <dsp:cNvSpPr/>
      </dsp:nvSpPr>
      <dsp:spPr>
        <a:xfrm>
          <a:off x="1078160" y="667391"/>
          <a:ext cx="359386" cy="752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34" tIns="0" rIns="0" bIns="0" numCol="1" spcCol="1270" anchor="t" anchorCtr="0">
          <a:noAutofit/>
        </a:bodyPr>
        <a:lstStyle/>
        <a:p>
          <a:pPr lvl="0" algn="l" defTabSz="311150">
            <a:lnSpc>
              <a:spcPct val="90000"/>
            </a:lnSpc>
            <a:spcBef>
              <a:spcPct val="0"/>
            </a:spcBef>
            <a:spcAft>
              <a:spcPct val="35000"/>
            </a:spcAft>
          </a:pPr>
          <a:r>
            <a:rPr lang="ro-RO" sz="700" kern="1200" dirty="0">
              <a:hlinkClick xmlns:r="http://schemas.openxmlformats.org/officeDocument/2006/relationships" r:id="" action="ppaction://hlinksldjump"/>
            </a:rPr>
            <a:t>CR</a:t>
          </a:r>
          <a:endParaRPr lang="en-US" sz="700" kern="1200" dirty="0"/>
        </a:p>
      </dsp:txBody>
      <dsp:txXfrm>
        <a:off x="1078160" y="667391"/>
        <a:ext cx="359386" cy="752466"/>
      </dsp:txXfrm>
    </dsp:sp>
    <dsp:sp modelId="{12D1F282-C9DC-4611-9EFA-F4E7B0E6FDC9}">
      <dsp:nvSpPr>
        <dsp:cNvPr id="0" name=""/>
        <dsp:cNvSpPr/>
      </dsp:nvSpPr>
      <dsp:spPr>
        <a:xfrm>
          <a:off x="1366568" y="522288"/>
          <a:ext cx="141957" cy="141957"/>
        </a:xfrm>
        <a:prstGeom prst="ellipse">
          <a:avLst/>
        </a:prstGeom>
        <a:solidFill>
          <a:schemeClr val="accent1"/>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993A5F-B12B-498F-B7FA-9CB86CAC2EA8}">
      <dsp:nvSpPr>
        <dsp:cNvPr id="0" name=""/>
        <dsp:cNvSpPr/>
      </dsp:nvSpPr>
      <dsp:spPr>
        <a:xfrm>
          <a:off x="1437547" y="593267"/>
          <a:ext cx="359386" cy="826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20" tIns="0" rIns="0" bIns="0" numCol="1" spcCol="1270" anchor="t" anchorCtr="0">
          <a:noAutofit/>
        </a:bodyPr>
        <a:lstStyle/>
        <a:p>
          <a:pPr lvl="0" algn="l" defTabSz="311150">
            <a:lnSpc>
              <a:spcPct val="90000"/>
            </a:lnSpc>
            <a:spcBef>
              <a:spcPct val="0"/>
            </a:spcBef>
            <a:spcAft>
              <a:spcPct val="35000"/>
            </a:spcAft>
          </a:pPr>
          <a:r>
            <a:rPr lang="ro-RO" sz="700" kern="1200" dirty="0" smtClean="0">
              <a:hlinkClick xmlns:r="http://schemas.openxmlformats.org/officeDocument/2006/relationships" r:id="" action="ppaction://hlinksldjump"/>
            </a:rPr>
            <a:t>Sol</a:t>
          </a:r>
          <a:r>
            <a:rPr lang="en-US" sz="700" kern="1200" dirty="0" smtClean="0">
              <a:hlinkClick xmlns:r="http://schemas.openxmlformats.org/officeDocument/2006/relationships" r:id="" action="ppaction://hlinksldjump"/>
            </a:rPr>
            <a:t>N</a:t>
          </a:r>
          <a:r>
            <a:rPr lang="ro-RO" sz="700" kern="1200" dirty="0">
              <a:hlinkClick xmlns:r="http://schemas.openxmlformats.org/officeDocument/2006/relationships" r:id="" action="ppaction://hlinksldjump"/>
            </a:rPr>
            <a:t>PT</a:t>
          </a:r>
          <a:endParaRPr lang="en-US" sz="700" kern="1200" dirty="0"/>
        </a:p>
      </dsp:txBody>
      <dsp:txXfrm>
        <a:off x="1437547" y="593267"/>
        <a:ext cx="359386" cy="8265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54705-E975-4F41-88A9-96BA23B5EB93}">
      <dsp:nvSpPr>
        <dsp:cNvPr id="0" name=""/>
        <dsp:cNvSpPr/>
      </dsp:nvSpPr>
      <dsp:spPr>
        <a:xfrm>
          <a:off x="0" y="296773"/>
          <a:ext cx="1796934" cy="112308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42531C-2510-41F8-9650-CD21ED9B9289}">
      <dsp:nvSpPr>
        <dsp:cNvPr id="0" name=""/>
        <dsp:cNvSpPr/>
      </dsp:nvSpPr>
      <dsp:spPr>
        <a:xfrm>
          <a:off x="176997" y="1131898"/>
          <a:ext cx="41329" cy="4132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5118C1-AF40-4F9F-B7D3-6CFD30583D3A}">
      <dsp:nvSpPr>
        <dsp:cNvPr id="0" name=""/>
        <dsp:cNvSpPr/>
      </dsp:nvSpPr>
      <dsp:spPr>
        <a:xfrm>
          <a:off x="197662" y="1152563"/>
          <a:ext cx="235398" cy="267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0" tIns="0" rIns="0" bIns="0" numCol="1" spcCol="1270" anchor="t" anchorCtr="0">
          <a:noAutofit/>
        </a:bodyPr>
        <a:lstStyle/>
        <a:p>
          <a:pPr lvl="0" algn="l" defTabSz="355600">
            <a:lnSpc>
              <a:spcPct val="90000"/>
            </a:lnSpc>
            <a:spcBef>
              <a:spcPct val="0"/>
            </a:spcBef>
            <a:spcAft>
              <a:spcPct val="35000"/>
            </a:spcAft>
          </a:pPr>
          <a:r>
            <a:rPr lang="ro-RO" sz="800" kern="1200" dirty="0">
              <a:hlinkClick xmlns:r="http://schemas.openxmlformats.org/officeDocument/2006/relationships" r:id="" action="ppaction://hlinksldjump"/>
            </a:rPr>
            <a:t>SS</a:t>
          </a:r>
          <a:endParaRPr lang="en-US" sz="800" kern="1200" dirty="0"/>
        </a:p>
      </dsp:txBody>
      <dsp:txXfrm>
        <a:off x="197662" y="1152563"/>
        <a:ext cx="235398" cy="267293"/>
      </dsp:txXfrm>
    </dsp:sp>
    <dsp:sp modelId="{867F50CA-7F84-4471-8E2B-5221120A92BC}">
      <dsp:nvSpPr>
        <dsp:cNvPr id="0" name=""/>
        <dsp:cNvSpPr/>
      </dsp:nvSpPr>
      <dsp:spPr>
        <a:xfrm>
          <a:off x="400716" y="916940"/>
          <a:ext cx="64689" cy="646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312C89-4666-4AD8-B49D-93F560AF3D02}">
      <dsp:nvSpPr>
        <dsp:cNvPr id="0" name=""/>
        <dsp:cNvSpPr/>
      </dsp:nvSpPr>
      <dsp:spPr>
        <a:xfrm>
          <a:off x="433061" y="949285"/>
          <a:ext cx="298291" cy="470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8" tIns="0" rIns="0" bIns="0" numCol="1" spcCol="1270" anchor="t" anchorCtr="0">
          <a:noAutofit/>
        </a:bodyPr>
        <a:lstStyle/>
        <a:p>
          <a:pPr lvl="0" algn="l" defTabSz="355600">
            <a:lnSpc>
              <a:spcPct val="90000"/>
            </a:lnSpc>
            <a:spcBef>
              <a:spcPct val="0"/>
            </a:spcBef>
            <a:spcAft>
              <a:spcPct val="35000"/>
            </a:spcAft>
          </a:pPr>
          <a:r>
            <a:rPr lang="ro-RO" sz="800" kern="1200" dirty="0">
              <a:hlinkClick xmlns:r="http://schemas.openxmlformats.org/officeDocument/2006/relationships" r:id="" action="ppaction://hlinksldjump"/>
            </a:rPr>
            <a:t>ATR</a:t>
          </a:r>
          <a:endParaRPr lang="en-US" sz="800" kern="1200" dirty="0"/>
        </a:p>
      </dsp:txBody>
      <dsp:txXfrm>
        <a:off x="433061" y="949285"/>
        <a:ext cx="298291" cy="470572"/>
      </dsp:txXfrm>
    </dsp:sp>
    <dsp:sp modelId="{A4E2945C-628B-45BA-8B40-E95293B3A0E4}">
      <dsp:nvSpPr>
        <dsp:cNvPr id="0" name=""/>
        <dsp:cNvSpPr/>
      </dsp:nvSpPr>
      <dsp:spPr>
        <a:xfrm>
          <a:off x="688225" y="745557"/>
          <a:ext cx="86252" cy="862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AA93DE-0CED-4F17-A91D-2DEA0EA3233F}">
      <dsp:nvSpPr>
        <dsp:cNvPr id="0" name=""/>
        <dsp:cNvSpPr/>
      </dsp:nvSpPr>
      <dsp:spPr>
        <a:xfrm>
          <a:off x="731352" y="788684"/>
          <a:ext cx="346808" cy="6311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04" tIns="0" rIns="0" bIns="0" numCol="1" spcCol="1270" anchor="t" anchorCtr="0">
          <a:noAutofit/>
        </a:bodyPr>
        <a:lstStyle/>
        <a:p>
          <a:pPr lvl="0" algn="l" defTabSz="355600">
            <a:lnSpc>
              <a:spcPct val="90000"/>
            </a:lnSpc>
            <a:spcBef>
              <a:spcPct val="0"/>
            </a:spcBef>
            <a:spcAft>
              <a:spcPct val="35000"/>
            </a:spcAft>
          </a:pPr>
          <a:r>
            <a:rPr lang="ro-RO" sz="800" kern="1200" dirty="0">
              <a:hlinkClick xmlns:r="http://schemas.openxmlformats.org/officeDocument/2006/relationships" r:id="" action="ppaction://hlinksldjump"/>
            </a:rPr>
            <a:t>CR</a:t>
          </a:r>
          <a:endParaRPr lang="en-US" sz="800" kern="1200" dirty="0"/>
        </a:p>
      </dsp:txBody>
      <dsp:txXfrm>
        <a:off x="731352" y="788684"/>
        <a:ext cx="346808" cy="631173"/>
      </dsp:txXfrm>
    </dsp:sp>
    <dsp:sp modelId="{77DD45E6-5826-4A3B-AD3E-24B1382B1F2C}">
      <dsp:nvSpPr>
        <dsp:cNvPr id="0" name=""/>
        <dsp:cNvSpPr/>
      </dsp:nvSpPr>
      <dsp:spPr>
        <a:xfrm>
          <a:off x="1022455" y="611686"/>
          <a:ext cx="111409" cy="11140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7D40FA-C6DC-47EA-A4D9-A305E09E1A21}">
      <dsp:nvSpPr>
        <dsp:cNvPr id="0" name=""/>
        <dsp:cNvSpPr/>
      </dsp:nvSpPr>
      <dsp:spPr>
        <a:xfrm>
          <a:off x="1078160" y="667391"/>
          <a:ext cx="359386" cy="752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34" tIns="0" rIns="0" bIns="0" numCol="1" spcCol="1270" anchor="t" anchorCtr="0">
          <a:noAutofit/>
        </a:bodyPr>
        <a:lstStyle/>
        <a:p>
          <a:pPr lvl="0" algn="l" defTabSz="355600">
            <a:lnSpc>
              <a:spcPct val="90000"/>
            </a:lnSpc>
            <a:spcBef>
              <a:spcPct val="0"/>
            </a:spcBef>
            <a:spcAft>
              <a:spcPct val="35000"/>
            </a:spcAft>
          </a:pPr>
          <a:r>
            <a:rPr lang="ro-RO" sz="800" kern="1200" dirty="0" smtClean="0">
              <a:hlinkClick xmlns:r="http://schemas.openxmlformats.org/officeDocument/2006/relationships" r:id="" action="ppaction://hlinksldjump"/>
            </a:rPr>
            <a:t>SolNPT</a:t>
          </a:r>
          <a:endParaRPr lang="en-US" sz="800" kern="1200" dirty="0"/>
        </a:p>
      </dsp:txBody>
      <dsp:txXfrm>
        <a:off x="1078160" y="667391"/>
        <a:ext cx="359386" cy="752466"/>
      </dsp:txXfrm>
    </dsp:sp>
    <dsp:sp modelId="{44978652-6514-4D77-9DAC-443C8A8A17DD}">
      <dsp:nvSpPr>
        <dsp:cNvPr id="0" name=""/>
        <dsp:cNvSpPr/>
      </dsp:nvSpPr>
      <dsp:spPr>
        <a:xfrm>
          <a:off x="1366568" y="522288"/>
          <a:ext cx="141957" cy="14195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6A8D47-DD2E-4FD4-A589-739DB703832B}">
      <dsp:nvSpPr>
        <dsp:cNvPr id="0" name=""/>
        <dsp:cNvSpPr/>
      </dsp:nvSpPr>
      <dsp:spPr>
        <a:xfrm>
          <a:off x="1437547" y="593267"/>
          <a:ext cx="359386" cy="826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20" tIns="0" rIns="0" bIns="0" numCol="1" spcCol="1270" anchor="t" anchorCtr="0">
          <a:noAutofit/>
        </a:bodyPr>
        <a:lstStyle/>
        <a:p>
          <a:pPr lvl="0" algn="l" defTabSz="355600">
            <a:lnSpc>
              <a:spcPct val="90000"/>
            </a:lnSpc>
            <a:spcBef>
              <a:spcPct val="0"/>
            </a:spcBef>
            <a:spcAft>
              <a:spcPct val="35000"/>
            </a:spcAft>
          </a:pPr>
          <a:r>
            <a:rPr lang="en-US" sz="800" kern="1200" dirty="0">
              <a:hlinkClick xmlns:r="http://schemas.openxmlformats.org/officeDocument/2006/relationships" r:id="" action="ppaction://hlinksldjump"/>
            </a:rPr>
            <a:t>NPT</a:t>
          </a:r>
          <a:endParaRPr lang="en-US" sz="800" kern="1200" dirty="0"/>
        </a:p>
      </dsp:txBody>
      <dsp:txXfrm>
        <a:off x="1437547" y="593267"/>
        <a:ext cx="359386" cy="82658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54705-E975-4F41-88A9-96BA23B5EB93}">
      <dsp:nvSpPr>
        <dsp:cNvPr id="0" name=""/>
        <dsp:cNvSpPr/>
      </dsp:nvSpPr>
      <dsp:spPr>
        <a:xfrm>
          <a:off x="0" y="296773"/>
          <a:ext cx="1796934" cy="112308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42531C-2510-41F8-9650-CD21ED9B9289}">
      <dsp:nvSpPr>
        <dsp:cNvPr id="0" name=""/>
        <dsp:cNvSpPr/>
      </dsp:nvSpPr>
      <dsp:spPr>
        <a:xfrm>
          <a:off x="176997" y="1131898"/>
          <a:ext cx="41329" cy="4132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5118C1-AF40-4F9F-B7D3-6CFD30583D3A}">
      <dsp:nvSpPr>
        <dsp:cNvPr id="0" name=""/>
        <dsp:cNvSpPr/>
      </dsp:nvSpPr>
      <dsp:spPr>
        <a:xfrm>
          <a:off x="197662" y="1152563"/>
          <a:ext cx="235398" cy="267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0" tIns="0" rIns="0" bIns="0" numCol="1" spcCol="1270" anchor="t" anchorCtr="0">
          <a:noAutofit/>
        </a:bodyPr>
        <a:lstStyle/>
        <a:p>
          <a:pPr lvl="0" algn="l" defTabSz="355600">
            <a:lnSpc>
              <a:spcPct val="90000"/>
            </a:lnSpc>
            <a:spcBef>
              <a:spcPct val="0"/>
            </a:spcBef>
            <a:spcAft>
              <a:spcPct val="35000"/>
            </a:spcAft>
          </a:pPr>
          <a:r>
            <a:rPr lang="ro-RO" sz="800" kern="1200" dirty="0">
              <a:hlinkClick xmlns:r="http://schemas.openxmlformats.org/officeDocument/2006/relationships" r:id="" action="ppaction://hlinksldjump"/>
            </a:rPr>
            <a:t>SS</a:t>
          </a:r>
          <a:endParaRPr lang="en-US" sz="800" kern="1200" dirty="0"/>
        </a:p>
      </dsp:txBody>
      <dsp:txXfrm>
        <a:off x="197662" y="1152563"/>
        <a:ext cx="235398" cy="267293"/>
      </dsp:txXfrm>
    </dsp:sp>
    <dsp:sp modelId="{867F50CA-7F84-4471-8E2B-5221120A92BC}">
      <dsp:nvSpPr>
        <dsp:cNvPr id="0" name=""/>
        <dsp:cNvSpPr/>
      </dsp:nvSpPr>
      <dsp:spPr>
        <a:xfrm>
          <a:off x="400716" y="916940"/>
          <a:ext cx="64689" cy="646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312C89-4666-4AD8-B49D-93F560AF3D02}">
      <dsp:nvSpPr>
        <dsp:cNvPr id="0" name=""/>
        <dsp:cNvSpPr/>
      </dsp:nvSpPr>
      <dsp:spPr>
        <a:xfrm>
          <a:off x="433061" y="949285"/>
          <a:ext cx="298291" cy="470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8" tIns="0" rIns="0" bIns="0" numCol="1" spcCol="1270" anchor="t" anchorCtr="0">
          <a:noAutofit/>
        </a:bodyPr>
        <a:lstStyle/>
        <a:p>
          <a:pPr lvl="0" algn="l" defTabSz="355600">
            <a:lnSpc>
              <a:spcPct val="90000"/>
            </a:lnSpc>
            <a:spcBef>
              <a:spcPct val="0"/>
            </a:spcBef>
            <a:spcAft>
              <a:spcPct val="35000"/>
            </a:spcAft>
          </a:pPr>
          <a:r>
            <a:rPr lang="ro-RO" sz="800" kern="1200" dirty="0">
              <a:hlinkClick xmlns:r="http://schemas.openxmlformats.org/officeDocument/2006/relationships" r:id="" action="ppaction://hlinksldjump"/>
            </a:rPr>
            <a:t>ATR</a:t>
          </a:r>
          <a:endParaRPr lang="en-US" sz="800" kern="1200" dirty="0"/>
        </a:p>
      </dsp:txBody>
      <dsp:txXfrm>
        <a:off x="433061" y="949285"/>
        <a:ext cx="298291" cy="470572"/>
      </dsp:txXfrm>
    </dsp:sp>
    <dsp:sp modelId="{A4E2945C-628B-45BA-8B40-E95293B3A0E4}">
      <dsp:nvSpPr>
        <dsp:cNvPr id="0" name=""/>
        <dsp:cNvSpPr/>
      </dsp:nvSpPr>
      <dsp:spPr>
        <a:xfrm>
          <a:off x="688225" y="745557"/>
          <a:ext cx="86252" cy="862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AA93DE-0CED-4F17-A91D-2DEA0EA3233F}">
      <dsp:nvSpPr>
        <dsp:cNvPr id="0" name=""/>
        <dsp:cNvSpPr/>
      </dsp:nvSpPr>
      <dsp:spPr>
        <a:xfrm>
          <a:off x="731352" y="788684"/>
          <a:ext cx="346808" cy="6311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04" tIns="0" rIns="0" bIns="0" numCol="1" spcCol="1270" anchor="t" anchorCtr="0">
          <a:noAutofit/>
        </a:bodyPr>
        <a:lstStyle/>
        <a:p>
          <a:pPr lvl="0" algn="l" defTabSz="355600">
            <a:lnSpc>
              <a:spcPct val="90000"/>
            </a:lnSpc>
            <a:spcBef>
              <a:spcPct val="0"/>
            </a:spcBef>
            <a:spcAft>
              <a:spcPct val="35000"/>
            </a:spcAft>
          </a:pPr>
          <a:r>
            <a:rPr lang="ro-RO" sz="800" kern="1200" dirty="0">
              <a:hlinkClick xmlns:r="http://schemas.openxmlformats.org/officeDocument/2006/relationships" r:id="" action="ppaction://hlinksldjump"/>
            </a:rPr>
            <a:t>CR</a:t>
          </a:r>
          <a:endParaRPr lang="en-US" sz="800" kern="1200" dirty="0"/>
        </a:p>
      </dsp:txBody>
      <dsp:txXfrm>
        <a:off x="731352" y="788684"/>
        <a:ext cx="346808" cy="631173"/>
      </dsp:txXfrm>
    </dsp:sp>
    <dsp:sp modelId="{77DD45E6-5826-4A3B-AD3E-24B1382B1F2C}">
      <dsp:nvSpPr>
        <dsp:cNvPr id="0" name=""/>
        <dsp:cNvSpPr/>
      </dsp:nvSpPr>
      <dsp:spPr>
        <a:xfrm>
          <a:off x="1022455" y="611686"/>
          <a:ext cx="111409" cy="11140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7D40FA-C6DC-47EA-A4D9-A305E09E1A21}">
      <dsp:nvSpPr>
        <dsp:cNvPr id="0" name=""/>
        <dsp:cNvSpPr/>
      </dsp:nvSpPr>
      <dsp:spPr>
        <a:xfrm>
          <a:off x="1078160" y="667391"/>
          <a:ext cx="359386" cy="752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34" tIns="0" rIns="0" bIns="0" numCol="1" spcCol="1270" anchor="t" anchorCtr="0">
          <a:noAutofit/>
        </a:bodyPr>
        <a:lstStyle/>
        <a:p>
          <a:pPr lvl="0" algn="l" defTabSz="355600">
            <a:lnSpc>
              <a:spcPct val="90000"/>
            </a:lnSpc>
            <a:spcBef>
              <a:spcPct val="0"/>
            </a:spcBef>
            <a:spcAft>
              <a:spcPct val="35000"/>
            </a:spcAft>
          </a:pPr>
          <a:r>
            <a:rPr lang="ro-RO" sz="800" kern="1200" dirty="0" smtClean="0">
              <a:hlinkClick xmlns:r="http://schemas.openxmlformats.org/officeDocument/2006/relationships" r:id="" action="ppaction://hlinksldjump"/>
            </a:rPr>
            <a:t>SolNPT</a:t>
          </a:r>
          <a:endParaRPr lang="en-US" sz="800" kern="1200" dirty="0"/>
        </a:p>
      </dsp:txBody>
      <dsp:txXfrm>
        <a:off x="1078160" y="667391"/>
        <a:ext cx="359386" cy="752466"/>
      </dsp:txXfrm>
    </dsp:sp>
    <dsp:sp modelId="{44978652-6514-4D77-9DAC-443C8A8A17DD}">
      <dsp:nvSpPr>
        <dsp:cNvPr id="0" name=""/>
        <dsp:cNvSpPr/>
      </dsp:nvSpPr>
      <dsp:spPr>
        <a:xfrm>
          <a:off x="1366568" y="522288"/>
          <a:ext cx="141957" cy="14195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6A8D47-DD2E-4FD4-A589-739DB703832B}">
      <dsp:nvSpPr>
        <dsp:cNvPr id="0" name=""/>
        <dsp:cNvSpPr/>
      </dsp:nvSpPr>
      <dsp:spPr>
        <a:xfrm>
          <a:off x="1437547" y="593267"/>
          <a:ext cx="359386" cy="826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20" tIns="0" rIns="0" bIns="0" numCol="1" spcCol="1270" anchor="t" anchorCtr="0">
          <a:noAutofit/>
        </a:bodyPr>
        <a:lstStyle/>
        <a:p>
          <a:pPr lvl="0" algn="l" defTabSz="355600">
            <a:lnSpc>
              <a:spcPct val="90000"/>
            </a:lnSpc>
            <a:spcBef>
              <a:spcPct val="0"/>
            </a:spcBef>
            <a:spcAft>
              <a:spcPct val="35000"/>
            </a:spcAft>
          </a:pPr>
          <a:r>
            <a:rPr lang="en-US" sz="800" kern="1200" dirty="0">
              <a:hlinkClick xmlns:r="http://schemas.openxmlformats.org/officeDocument/2006/relationships" r:id="" action="ppaction://hlinksldjump"/>
            </a:rPr>
            <a:t>NPT</a:t>
          </a:r>
          <a:endParaRPr lang="en-US" sz="800" kern="1200" dirty="0"/>
        </a:p>
      </dsp:txBody>
      <dsp:txXfrm>
        <a:off x="1437547" y="593267"/>
        <a:ext cx="359386" cy="8265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54705-E975-4F41-88A9-96BA23B5EB93}">
      <dsp:nvSpPr>
        <dsp:cNvPr id="0" name=""/>
        <dsp:cNvSpPr/>
      </dsp:nvSpPr>
      <dsp:spPr>
        <a:xfrm>
          <a:off x="0" y="296773"/>
          <a:ext cx="1796934" cy="112308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42531C-2510-41F8-9650-CD21ED9B9289}">
      <dsp:nvSpPr>
        <dsp:cNvPr id="0" name=""/>
        <dsp:cNvSpPr/>
      </dsp:nvSpPr>
      <dsp:spPr>
        <a:xfrm>
          <a:off x="176997" y="1131898"/>
          <a:ext cx="41329" cy="4132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5118C1-AF40-4F9F-B7D3-6CFD30583D3A}">
      <dsp:nvSpPr>
        <dsp:cNvPr id="0" name=""/>
        <dsp:cNvSpPr/>
      </dsp:nvSpPr>
      <dsp:spPr>
        <a:xfrm>
          <a:off x="197662" y="1152563"/>
          <a:ext cx="235398" cy="267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0" tIns="0" rIns="0" bIns="0" numCol="1" spcCol="1270" anchor="t" anchorCtr="0">
          <a:noAutofit/>
        </a:bodyPr>
        <a:lstStyle/>
        <a:p>
          <a:pPr lvl="0" algn="l" defTabSz="355600">
            <a:lnSpc>
              <a:spcPct val="90000"/>
            </a:lnSpc>
            <a:spcBef>
              <a:spcPct val="0"/>
            </a:spcBef>
            <a:spcAft>
              <a:spcPct val="35000"/>
            </a:spcAft>
          </a:pPr>
          <a:r>
            <a:rPr lang="ro-RO" sz="800" kern="1200" dirty="0">
              <a:hlinkClick xmlns:r="http://schemas.openxmlformats.org/officeDocument/2006/relationships" r:id="" action="ppaction://hlinksldjump"/>
            </a:rPr>
            <a:t>SS</a:t>
          </a:r>
          <a:endParaRPr lang="en-US" sz="800" kern="1200" dirty="0"/>
        </a:p>
      </dsp:txBody>
      <dsp:txXfrm>
        <a:off x="197662" y="1152563"/>
        <a:ext cx="235398" cy="267293"/>
      </dsp:txXfrm>
    </dsp:sp>
    <dsp:sp modelId="{867F50CA-7F84-4471-8E2B-5221120A92BC}">
      <dsp:nvSpPr>
        <dsp:cNvPr id="0" name=""/>
        <dsp:cNvSpPr/>
      </dsp:nvSpPr>
      <dsp:spPr>
        <a:xfrm>
          <a:off x="400716" y="916940"/>
          <a:ext cx="64689" cy="646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312C89-4666-4AD8-B49D-93F560AF3D02}">
      <dsp:nvSpPr>
        <dsp:cNvPr id="0" name=""/>
        <dsp:cNvSpPr/>
      </dsp:nvSpPr>
      <dsp:spPr>
        <a:xfrm>
          <a:off x="433061" y="949285"/>
          <a:ext cx="298291" cy="470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8" tIns="0" rIns="0" bIns="0" numCol="1" spcCol="1270" anchor="t" anchorCtr="0">
          <a:noAutofit/>
        </a:bodyPr>
        <a:lstStyle/>
        <a:p>
          <a:pPr lvl="0" algn="l" defTabSz="355600">
            <a:lnSpc>
              <a:spcPct val="90000"/>
            </a:lnSpc>
            <a:spcBef>
              <a:spcPct val="0"/>
            </a:spcBef>
            <a:spcAft>
              <a:spcPct val="35000"/>
            </a:spcAft>
          </a:pPr>
          <a:r>
            <a:rPr lang="ro-RO" sz="800" kern="1200" dirty="0">
              <a:hlinkClick xmlns:r="http://schemas.openxmlformats.org/officeDocument/2006/relationships" r:id="" action="ppaction://hlinksldjump"/>
            </a:rPr>
            <a:t>ATR</a:t>
          </a:r>
          <a:endParaRPr lang="en-US" sz="800" kern="1200" dirty="0"/>
        </a:p>
      </dsp:txBody>
      <dsp:txXfrm>
        <a:off x="433061" y="949285"/>
        <a:ext cx="298291" cy="470572"/>
      </dsp:txXfrm>
    </dsp:sp>
    <dsp:sp modelId="{A4E2945C-628B-45BA-8B40-E95293B3A0E4}">
      <dsp:nvSpPr>
        <dsp:cNvPr id="0" name=""/>
        <dsp:cNvSpPr/>
      </dsp:nvSpPr>
      <dsp:spPr>
        <a:xfrm>
          <a:off x="688225" y="745557"/>
          <a:ext cx="86252" cy="862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AA93DE-0CED-4F17-A91D-2DEA0EA3233F}">
      <dsp:nvSpPr>
        <dsp:cNvPr id="0" name=""/>
        <dsp:cNvSpPr/>
      </dsp:nvSpPr>
      <dsp:spPr>
        <a:xfrm>
          <a:off x="731352" y="788684"/>
          <a:ext cx="346808" cy="6311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04" tIns="0" rIns="0" bIns="0" numCol="1" spcCol="1270" anchor="t" anchorCtr="0">
          <a:noAutofit/>
        </a:bodyPr>
        <a:lstStyle/>
        <a:p>
          <a:pPr lvl="0" algn="l" defTabSz="355600">
            <a:lnSpc>
              <a:spcPct val="90000"/>
            </a:lnSpc>
            <a:spcBef>
              <a:spcPct val="0"/>
            </a:spcBef>
            <a:spcAft>
              <a:spcPct val="35000"/>
            </a:spcAft>
          </a:pPr>
          <a:r>
            <a:rPr lang="ro-RO" sz="800" kern="1200" dirty="0">
              <a:hlinkClick xmlns:r="http://schemas.openxmlformats.org/officeDocument/2006/relationships" r:id="" action="ppaction://hlinksldjump"/>
            </a:rPr>
            <a:t>CR</a:t>
          </a:r>
          <a:endParaRPr lang="en-US" sz="800" kern="1200" dirty="0"/>
        </a:p>
      </dsp:txBody>
      <dsp:txXfrm>
        <a:off x="731352" y="788684"/>
        <a:ext cx="346808" cy="631173"/>
      </dsp:txXfrm>
    </dsp:sp>
    <dsp:sp modelId="{77DD45E6-5826-4A3B-AD3E-24B1382B1F2C}">
      <dsp:nvSpPr>
        <dsp:cNvPr id="0" name=""/>
        <dsp:cNvSpPr/>
      </dsp:nvSpPr>
      <dsp:spPr>
        <a:xfrm>
          <a:off x="1022455" y="611686"/>
          <a:ext cx="111409" cy="11140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7D40FA-C6DC-47EA-A4D9-A305E09E1A21}">
      <dsp:nvSpPr>
        <dsp:cNvPr id="0" name=""/>
        <dsp:cNvSpPr/>
      </dsp:nvSpPr>
      <dsp:spPr>
        <a:xfrm>
          <a:off x="1078160" y="667391"/>
          <a:ext cx="359386" cy="752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34" tIns="0" rIns="0" bIns="0" numCol="1" spcCol="1270" anchor="t" anchorCtr="0">
          <a:noAutofit/>
        </a:bodyPr>
        <a:lstStyle/>
        <a:p>
          <a:pPr lvl="0" algn="l" defTabSz="355600">
            <a:lnSpc>
              <a:spcPct val="90000"/>
            </a:lnSpc>
            <a:spcBef>
              <a:spcPct val="0"/>
            </a:spcBef>
            <a:spcAft>
              <a:spcPct val="35000"/>
            </a:spcAft>
          </a:pPr>
          <a:r>
            <a:rPr lang="ro-RO" sz="800" kern="1200" dirty="0" smtClean="0">
              <a:hlinkClick xmlns:r="http://schemas.openxmlformats.org/officeDocument/2006/relationships" r:id="" action="ppaction://hlinksldjump"/>
            </a:rPr>
            <a:t>SolNPT</a:t>
          </a:r>
          <a:endParaRPr lang="en-US" sz="800" kern="1200" dirty="0"/>
        </a:p>
      </dsp:txBody>
      <dsp:txXfrm>
        <a:off x="1078160" y="667391"/>
        <a:ext cx="359386" cy="752466"/>
      </dsp:txXfrm>
    </dsp:sp>
    <dsp:sp modelId="{44978652-6514-4D77-9DAC-443C8A8A17DD}">
      <dsp:nvSpPr>
        <dsp:cNvPr id="0" name=""/>
        <dsp:cNvSpPr/>
      </dsp:nvSpPr>
      <dsp:spPr>
        <a:xfrm>
          <a:off x="1366568" y="522288"/>
          <a:ext cx="141957" cy="14195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6A8D47-DD2E-4FD4-A589-739DB703832B}">
      <dsp:nvSpPr>
        <dsp:cNvPr id="0" name=""/>
        <dsp:cNvSpPr/>
      </dsp:nvSpPr>
      <dsp:spPr>
        <a:xfrm>
          <a:off x="1437547" y="593267"/>
          <a:ext cx="359386" cy="826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20" tIns="0" rIns="0" bIns="0" numCol="1" spcCol="1270" anchor="t" anchorCtr="0">
          <a:noAutofit/>
        </a:bodyPr>
        <a:lstStyle/>
        <a:p>
          <a:pPr lvl="0" algn="l" defTabSz="355600">
            <a:lnSpc>
              <a:spcPct val="90000"/>
            </a:lnSpc>
            <a:spcBef>
              <a:spcPct val="0"/>
            </a:spcBef>
            <a:spcAft>
              <a:spcPct val="35000"/>
            </a:spcAft>
          </a:pPr>
          <a:r>
            <a:rPr lang="en-US" sz="800" kern="1200" dirty="0">
              <a:hlinkClick xmlns:r="http://schemas.openxmlformats.org/officeDocument/2006/relationships" r:id="" action="ppaction://hlinksldjump"/>
            </a:rPr>
            <a:t>NPT</a:t>
          </a:r>
          <a:endParaRPr lang="en-US" sz="800" kern="1200" dirty="0"/>
        </a:p>
      </dsp:txBody>
      <dsp:txXfrm>
        <a:off x="1437547" y="593267"/>
        <a:ext cx="359386" cy="82658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54705-E975-4F41-88A9-96BA23B5EB93}">
      <dsp:nvSpPr>
        <dsp:cNvPr id="0" name=""/>
        <dsp:cNvSpPr/>
      </dsp:nvSpPr>
      <dsp:spPr>
        <a:xfrm>
          <a:off x="0" y="296773"/>
          <a:ext cx="1796934" cy="112308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B0B6E5-44EF-43DC-BBD2-BCAFDD2F1A3E}">
      <dsp:nvSpPr>
        <dsp:cNvPr id="0" name=""/>
        <dsp:cNvSpPr/>
      </dsp:nvSpPr>
      <dsp:spPr>
        <a:xfrm>
          <a:off x="176997" y="1131898"/>
          <a:ext cx="41329" cy="4132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06254F-BC06-4A9B-8B31-8E139B49304C}">
      <dsp:nvSpPr>
        <dsp:cNvPr id="0" name=""/>
        <dsp:cNvSpPr/>
      </dsp:nvSpPr>
      <dsp:spPr>
        <a:xfrm>
          <a:off x="197662" y="1152563"/>
          <a:ext cx="235398" cy="267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0" tIns="0" rIns="0" bIns="0" numCol="1" spcCol="1270" anchor="t" anchorCtr="0">
          <a:noAutofit/>
        </a:bodyPr>
        <a:lstStyle/>
        <a:p>
          <a:pPr lvl="0" algn="l" defTabSz="355600">
            <a:lnSpc>
              <a:spcPct val="90000"/>
            </a:lnSpc>
            <a:spcBef>
              <a:spcPct val="0"/>
            </a:spcBef>
            <a:spcAft>
              <a:spcPct val="35000"/>
            </a:spcAft>
          </a:pPr>
          <a:r>
            <a:rPr lang="ro-RO" sz="800" kern="1200" dirty="0">
              <a:hlinkClick xmlns:r="http://schemas.openxmlformats.org/officeDocument/2006/relationships" r:id="" action="ppaction://hlinksldjump"/>
            </a:rPr>
            <a:t>ATR</a:t>
          </a:r>
          <a:endParaRPr lang="en-US" sz="800" kern="1200" dirty="0"/>
        </a:p>
      </dsp:txBody>
      <dsp:txXfrm>
        <a:off x="197662" y="1152563"/>
        <a:ext cx="235398" cy="267293"/>
      </dsp:txXfrm>
    </dsp:sp>
    <dsp:sp modelId="{CBB2CD1E-3B7C-4604-831D-09BB672A411E}">
      <dsp:nvSpPr>
        <dsp:cNvPr id="0" name=""/>
        <dsp:cNvSpPr/>
      </dsp:nvSpPr>
      <dsp:spPr>
        <a:xfrm>
          <a:off x="400716" y="916940"/>
          <a:ext cx="64689" cy="646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635151-0AF0-457C-AD5A-BB622FAE8E1B}">
      <dsp:nvSpPr>
        <dsp:cNvPr id="0" name=""/>
        <dsp:cNvSpPr/>
      </dsp:nvSpPr>
      <dsp:spPr>
        <a:xfrm>
          <a:off x="433061" y="949285"/>
          <a:ext cx="298291" cy="470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8" tIns="0" rIns="0" bIns="0" numCol="1" spcCol="1270" anchor="t" anchorCtr="0">
          <a:noAutofit/>
        </a:bodyPr>
        <a:lstStyle/>
        <a:p>
          <a:pPr lvl="0" algn="l" defTabSz="355600">
            <a:lnSpc>
              <a:spcPct val="90000"/>
            </a:lnSpc>
            <a:spcBef>
              <a:spcPct val="0"/>
            </a:spcBef>
            <a:spcAft>
              <a:spcPct val="35000"/>
            </a:spcAft>
          </a:pPr>
          <a:r>
            <a:rPr lang="ro-RO" sz="800" kern="1200" dirty="0">
              <a:hlinkClick xmlns:r="http://schemas.openxmlformats.org/officeDocument/2006/relationships" r:id="" action="ppaction://hlinksldjump"/>
            </a:rPr>
            <a:t>CR</a:t>
          </a:r>
          <a:endParaRPr lang="en-US" sz="800" kern="1200" dirty="0"/>
        </a:p>
      </dsp:txBody>
      <dsp:txXfrm>
        <a:off x="433061" y="949285"/>
        <a:ext cx="298291" cy="470572"/>
      </dsp:txXfrm>
    </dsp:sp>
    <dsp:sp modelId="{DC17C189-9892-4E9B-B599-7CB42302CC83}">
      <dsp:nvSpPr>
        <dsp:cNvPr id="0" name=""/>
        <dsp:cNvSpPr/>
      </dsp:nvSpPr>
      <dsp:spPr>
        <a:xfrm>
          <a:off x="688225" y="745557"/>
          <a:ext cx="86252" cy="862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4FDBD8-C4E8-4F70-8871-54934B408FC5}">
      <dsp:nvSpPr>
        <dsp:cNvPr id="0" name=""/>
        <dsp:cNvSpPr/>
      </dsp:nvSpPr>
      <dsp:spPr>
        <a:xfrm>
          <a:off x="731352" y="788684"/>
          <a:ext cx="346808" cy="6311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04" tIns="0" rIns="0" bIns="0" numCol="1" spcCol="1270" anchor="t" anchorCtr="0">
          <a:noAutofit/>
        </a:bodyPr>
        <a:lstStyle/>
        <a:p>
          <a:pPr lvl="0" algn="l" defTabSz="355600">
            <a:lnSpc>
              <a:spcPct val="90000"/>
            </a:lnSpc>
            <a:spcBef>
              <a:spcPct val="0"/>
            </a:spcBef>
            <a:spcAft>
              <a:spcPct val="35000"/>
            </a:spcAft>
          </a:pPr>
          <a:r>
            <a:rPr lang="ro-RO" sz="800" kern="1200" dirty="0" smtClean="0">
              <a:hlinkClick xmlns:r="http://schemas.openxmlformats.org/officeDocument/2006/relationships" r:id="" action="ppaction://hlinksldjump"/>
            </a:rPr>
            <a:t>SolNPT</a:t>
          </a:r>
          <a:endParaRPr lang="en-US" sz="800" kern="1200" dirty="0"/>
        </a:p>
      </dsp:txBody>
      <dsp:txXfrm>
        <a:off x="731352" y="788684"/>
        <a:ext cx="346808" cy="631173"/>
      </dsp:txXfrm>
    </dsp:sp>
    <dsp:sp modelId="{CB8B1CFB-5F98-445D-975B-0E93CFCFFA11}">
      <dsp:nvSpPr>
        <dsp:cNvPr id="0" name=""/>
        <dsp:cNvSpPr/>
      </dsp:nvSpPr>
      <dsp:spPr>
        <a:xfrm>
          <a:off x="1022455" y="611686"/>
          <a:ext cx="111409" cy="11140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7DD4CF-68C3-47AB-ADF0-E0ECF4904103}">
      <dsp:nvSpPr>
        <dsp:cNvPr id="0" name=""/>
        <dsp:cNvSpPr/>
      </dsp:nvSpPr>
      <dsp:spPr>
        <a:xfrm>
          <a:off x="1078160" y="667391"/>
          <a:ext cx="359386" cy="752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34" tIns="0" rIns="0" bIns="0" numCol="1" spcCol="1270" anchor="t" anchorCtr="0">
          <a:noAutofit/>
        </a:bodyPr>
        <a:lstStyle/>
        <a:p>
          <a:pPr lvl="0" algn="l" defTabSz="355600">
            <a:lnSpc>
              <a:spcPct val="90000"/>
            </a:lnSpc>
            <a:spcBef>
              <a:spcPct val="0"/>
            </a:spcBef>
            <a:spcAft>
              <a:spcPct val="35000"/>
            </a:spcAft>
          </a:pPr>
          <a:r>
            <a:rPr lang="en-US" sz="800" kern="1200" dirty="0">
              <a:hlinkClick xmlns:r="http://schemas.openxmlformats.org/officeDocument/2006/relationships" r:id="" action="ppaction://hlinksldjump"/>
            </a:rPr>
            <a:t>NPT</a:t>
          </a:r>
          <a:endParaRPr lang="en-US" sz="800" kern="1200" dirty="0"/>
        </a:p>
      </dsp:txBody>
      <dsp:txXfrm>
        <a:off x="1078160" y="667391"/>
        <a:ext cx="359386" cy="752466"/>
      </dsp:txXfrm>
    </dsp:sp>
    <dsp:sp modelId="{1BADA31B-3080-4B93-8398-43EAC2166094}">
      <dsp:nvSpPr>
        <dsp:cNvPr id="0" name=""/>
        <dsp:cNvSpPr/>
      </dsp:nvSpPr>
      <dsp:spPr>
        <a:xfrm>
          <a:off x="1366568" y="522288"/>
          <a:ext cx="141957" cy="14195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88FBA7-A5B8-40E1-BFE9-1B3674F9AB09}">
      <dsp:nvSpPr>
        <dsp:cNvPr id="0" name=""/>
        <dsp:cNvSpPr/>
      </dsp:nvSpPr>
      <dsp:spPr>
        <a:xfrm>
          <a:off x="1437547" y="593267"/>
          <a:ext cx="359386" cy="826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20" tIns="0" rIns="0" bIns="0" numCol="1" spcCol="1270" anchor="t" anchorCtr="0">
          <a:noAutofit/>
        </a:bodyPr>
        <a:lstStyle/>
        <a:p>
          <a:pPr lvl="0" algn="l" defTabSz="355600">
            <a:lnSpc>
              <a:spcPct val="90000"/>
            </a:lnSpc>
            <a:spcBef>
              <a:spcPct val="0"/>
            </a:spcBef>
            <a:spcAft>
              <a:spcPct val="35000"/>
            </a:spcAft>
          </a:pPr>
          <a:r>
            <a:rPr lang="en-US" sz="800" kern="1200" dirty="0" smtClean="0">
              <a:hlinkClick xmlns:r="http://schemas.openxmlformats.org/officeDocument/2006/relationships" r:id="" action="ppaction://hlinksldjump"/>
            </a:rPr>
            <a:t>NFP</a:t>
          </a:r>
          <a:endParaRPr lang="en-US" sz="800" kern="1200" dirty="0"/>
        </a:p>
      </dsp:txBody>
      <dsp:txXfrm>
        <a:off x="1437547" y="593267"/>
        <a:ext cx="359386" cy="82658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54705-E975-4F41-88A9-96BA23B5EB93}">
      <dsp:nvSpPr>
        <dsp:cNvPr id="0" name=""/>
        <dsp:cNvSpPr/>
      </dsp:nvSpPr>
      <dsp:spPr>
        <a:xfrm>
          <a:off x="0" y="296773"/>
          <a:ext cx="1796934" cy="1123083"/>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DC2528-4D69-4883-97B2-53463B01B147}">
      <dsp:nvSpPr>
        <dsp:cNvPr id="0" name=""/>
        <dsp:cNvSpPr/>
      </dsp:nvSpPr>
      <dsp:spPr>
        <a:xfrm>
          <a:off x="176997" y="1131898"/>
          <a:ext cx="41329" cy="4132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B1FA74-994E-4747-BB64-9DFB3DDF20C7}">
      <dsp:nvSpPr>
        <dsp:cNvPr id="0" name=""/>
        <dsp:cNvSpPr/>
      </dsp:nvSpPr>
      <dsp:spPr>
        <a:xfrm>
          <a:off x="197662" y="1152563"/>
          <a:ext cx="235398" cy="267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0" tIns="0" rIns="0" bIns="0" numCol="1" spcCol="1270" anchor="t" anchorCtr="0">
          <a:noAutofit/>
        </a:bodyPr>
        <a:lstStyle/>
        <a:p>
          <a:pPr lvl="0" algn="l" defTabSz="311150">
            <a:lnSpc>
              <a:spcPct val="90000"/>
            </a:lnSpc>
            <a:spcBef>
              <a:spcPct val="0"/>
            </a:spcBef>
            <a:spcAft>
              <a:spcPct val="35000"/>
            </a:spcAft>
          </a:pPr>
          <a:r>
            <a:rPr lang="ro-RO" sz="700" kern="1200" dirty="0">
              <a:hlinkClick xmlns:r="http://schemas.openxmlformats.org/officeDocument/2006/relationships" r:id="" action="ppaction://hlinksldjump"/>
            </a:rPr>
            <a:t>CR</a:t>
          </a:r>
          <a:endParaRPr lang="en-US" sz="700" kern="1200" dirty="0"/>
        </a:p>
      </dsp:txBody>
      <dsp:txXfrm>
        <a:off x="197662" y="1152563"/>
        <a:ext cx="235398" cy="267293"/>
      </dsp:txXfrm>
    </dsp:sp>
    <dsp:sp modelId="{D67CC52E-0DDE-4EF3-AA15-D7BC8A111481}">
      <dsp:nvSpPr>
        <dsp:cNvPr id="0" name=""/>
        <dsp:cNvSpPr/>
      </dsp:nvSpPr>
      <dsp:spPr>
        <a:xfrm>
          <a:off x="400716" y="916940"/>
          <a:ext cx="64689" cy="6468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6C7997-978B-4FCF-ACAC-16A6E10E4C56}">
      <dsp:nvSpPr>
        <dsp:cNvPr id="0" name=""/>
        <dsp:cNvSpPr/>
      </dsp:nvSpPr>
      <dsp:spPr>
        <a:xfrm>
          <a:off x="433061" y="949285"/>
          <a:ext cx="298291" cy="470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8" tIns="0" rIns="0" bIns="0" numCol="1" spcCol="1270" anchor="t" anchorCtr="0">
          <a:noAutofit/>
        </a:bodyPr>
        <a:lstStyle/>
        <a:p>
          <a:pPr lvl="0" algn="l" defTabSz="311150">
            <a:lnSpc>
              <a:spcPct val="90000"/>
            </a:lnSpc>
            <a:spcBef>
              <a:spcPct val="0"/>
            </a:spcBef>
            <a:spcAft>
              <a:spcPct val="35000"/>
            </a:spcAft>
          </a:pPr>
          <a:r>
            <a:rPr lang="ro-RO" sz="700" kern="1200" dirty="0" smtClean="0">
              <a:hlinkClick xmlns:r="http://schemas.openxmlformats.org/officeDocument/2006/relationships" r:id="" action="ppaction://hlinksldjump"/>
            </a:rPr>
            <a:t>SolNPT</a:t>
          </a:r>
          <a:endParaRPr lang="en-US" sz="700" kern="1200" dirty="0"/>
        </a:p>
      </dsp:txBody>
      <dsp:txXfrm>
        <a:off x="433061" y="949285"/>
        <a:ext cx="298291" cy="470572"/>
      </dsp:txXfrm>
    </dsp:sp>
    <dsp:sp modelId="{F326A01B-67B7-4220-AC4D-6D2FEA2D65FD}">
      <dsp:nvSpPr>
        <dsp:cNvPr id="0" name=""/>
        <dsp:cNvSpPr/>
      </dsp:nvSpPr>
      <dsp:spPr>
        <a:xfrm>
          <a:off x="688225" y="745557"/>
          <a:ext cx="86252" cy="8625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7D82C0-33BF-42F6-AE89-27B68BC1E8C8}">
      <dsp:nvSpPr>
        <dsp:cNvPr id="0" name=""/>
        <dsp:cNvSpPr/>
      </dsp:nvSpPr>
      <dsp:spPr>
        <a:xfrm>
          <a:off x="731352" y="788684"/>
          <a:ext cx="346808" cy="6311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04" tIns="0" rIns="0" bIns="0" numCol="1" spcCol="1270" anchor="t" anchorCtr="0">
          <a:noAutofit/>
        </a:bodyPr>
        <a:lstStyle/>
        <a:p>
          <a:pPr lvl="0" algn="l" defTabSz="311150">
            <a:lnSpc>
              <a:spcPct val="90000"/>
            </a:lnSpc>
            <a:spcBef>
              <a:spcPct val="0"/>
            </a:spcBef>
            <a:spcAft>
              <a:spcPct val="35000"/>
            </a:spcAft>
          </a:pPr>
          <a:r>
            <a:rPr lang="en-US" sz="700" kern="1200" dirty="0">
              <a:hlinkClick xmlns:r="http://schemas.openxmlformats.org/officeDocument/2006/relationships" r:id="" action="ppaction://hlinksldjump"/>
            </a:rPr>
            <a:t>NPT</a:t>
          </a:r>
          <a:endParaRPr lang="en-US" sz="700" kern="1200" dirty="0"/>
        </a:p>
      </dsp:txBody>
      <dsp:txXfrm>
        <a:off x="731352" y="788684"/>
        <a:ext cx="346808" cy="631173"/>
      </dsp:txXfrm>
    </dsp:sp>
    <dsp:sp modelId="{D427B4B3-C9E0-476A-B11E-782E816FED45}">
      <dsp:nvSpPr>
        <dsp:cNvPr id="0" name=""/>
        <dsp:cNvSpPr/>
      </dsp:nvSpPr>
      <dsp:spPr>
        <a:xfrm>
          <a:off x="1022455" y="611686"/>
          <a:ext cx="111409" cy="11140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BD68A8-A5AD-4D97-94F8-D42ABA13F259}">
      <dsp:nvSpPr>
        <dsp:cNvPr id="0" name=""/>
        <dsp:cNvSpPr/>
      </dsp:nvSpPr>
      <dsp:spPr>
        <a:xfrm>
          <a:off x="1078160" y="667391"/>
          <a:ext cx="359386" cy="752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34" tIns="0" rIns="0" bIns="0" numCol="1" spcCol="1270" anchor="t" anchorCtr="0">
          <a:noAutofit/>
        </a:bodyPr>
        <a:lstStyle/>
        <a:p>
          <a:pPr lvl="0" algn="l" defTabSz="311150">
            <a:lnSpc>
              <a:spcPct val="90000"/>
            </a:lnSpc>
            <a:spcBef>
              <a:spcPct val="0"/>
            </a:spcBef>
            <a:spcAft>
              <a:spcPct val="35000"/>
            </a:spcAft>
          </a:pPr>
          <a:r>
            <a:rPr lang="en-US" sz="700" kern="1200" dirty="0" smtClean="0">
              <a:hlinkClick xmlns:r="http://schemas.openxmlformats.org/officeDocument/2006/relationships" r:id="" action="ppaction://hlinksldjump"/>
            </a:rPr>
            <a:t>NFP</a:t>
          </a:r>
          <a:endParaRPr lang="en-US" sz="700" kern="1200" dirty="0"/>
        </a:p>
      </dsp:txBody>
      <dsp:txXfrm>
        <a:off x="1078160" y="667391"/>
        <a:ext cx="359386" cy="752466"/>
      </dsp:txXfrm>
    </dsp:sp>
    <dsp:sp modelId="{8B68B3D2-897B-44F3-B732-B0C177DA8512}">
      <dsp:nvSpPr>
        <dsp:cNvPr id="0" name=""/>
        <dsp:cNvSpPr/>
      </dsp:nvSpPr>
      <dsp:spPr>
        <a:xfrm>
          <a:off x="1366568" y="522288"/>
          <a:ext cx="141957" cy="14195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BB04AA-9E4E-4C46-B65E-D9089708E011}">
      <dsp:nvSpPr>
        <dsp:cNvPr id="0" name=""/>
        <dsp:cNvSpPr/>
      </dsp:nvSpPr>
      <dsp:spPr>
        <a:xfrm>
          <a:off x="1437547" y="593267"/>
          <a:ext cx="359386" cy="826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20" tIns="0" rIns="0" bIns="0" numCol="1" spcCol="1270" anchor="t" anchorCtr="0">
          <a:noAutofit/>
        </a:bodyPr>
        <a:lstStyle/>
        <a:p>
          <a:pPr lvl="0" algn="l" defTabSz="311150">
            <a:lnSpc>
              <a:spcPct val="90000"/>
            </a:lnSpc>
            <a:spcBef>
              <a:spcPct val="0"/>
            </a:spcBef>
            <a:spcAft>
              <a:spcPct val="35000"/>
            </a:spcAft>
          </a:pPr>
          <a:r>
            <a:rPr lang="ro-RO" sz="700" kern="1200" dirty="0" smtClean="0">
              <a:hlinkClick xmlns:r="http://schemas.openxmlformats.org/officeDocument/2006/relationships" r:id="" action="ppaction://hlinksldjump"/>
            </a:rPr>
            <a:t>Sol</a:t>
          </a:r>
          <a:r>
            <a:rPr lang="en-US" sz="700" kern="1200" dirty="0" smtClean="0">
              <a:hlinkClick xmlns:r="http://schemas.openxmlformats.org/officeDocument/2006/relationships" r:id="" action="ppaction://hlinksldjump"/>
            </a:rPr>
            <a:t>CDC</a:t>
          </a:r>
          <a:endParaRPr lang="en-US" sz="700" kern="1200" dirty="0"/>
        </a:p>
      </dsp:txBody>
      <dsp:txXfrm>
        <a:off x="1437547" y="593267"/>
        <a:ext cx="359386" cy="82658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6.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7.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8.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6.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7.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8.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9.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23FDF4-FB3E-4AF4-A9DD-20D1DEA1E9C6}" type="datetimeFigureOut">
              <a:rPr lang="en-US" smtClean="0"/>
              <a:t>28.11.2024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7CECC2-EE2A-40D5-9FAF-BD2BC0405283}" type="slidenum">
              <a:rPr lang="en-US" smtClean="0"/>
              <a:t>‹#›</a:t>
            </a:fld>
            <a:endParaRPr lang="en-US"/>
          </a:p>
        </p:txBody>
      </p:sp>
    </p:spTree>
    <p:extLst>
      <p:ext uri="{BB962C8B-B14F-4D97-AF65-F5344CB8AC3E}">
        <p14:creationId xmlns:p14="http://schemas.microsoft.com/office/powerpoint/2010/main" val="75273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7CECC2-EE2A-40D5-9FAF-BD2BC0405283}" type="slidenum">
              <a:rPr lang="en-US" smtClean="0"/>
              <a:t>7</a:t>
            </a:fld>
            <a:endParaRPr lang="en-US"/>
          </a:p>
        </p:txBody>
      </p:sp>
    </p:spTree>
    <p:extLst>
      <p:ext uri="{BB962C8B-B14F-4D97-AF65-F5344CB8AC3E}">
        <p14:creationId xmlns:p14="http://schemas.microsoft.com/office/powerpoint/2010/main" val="4202016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7CECC2-EE2A-40D5-9FAF-BD2BC0405283}" type="slidenum">
              <a:rPr lang="en-US" smtClean="0"/>
              <a:t>17</a:t>
            </a:fld>
            <a:endParaRPr lang="en-US"/>
          </a:p>
        </p:txBody>
      </p:sp>
    </p:spTree>
    <p:extLst>
      <p:ext uri="{BB962C8B-B14F-4D97-AF65-F5344CB8AC3E}">
        <p14:creationId xmlns:p14="http://schemas.microsoft.com/office/powerpoint/2010/main" val="6273428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7CECC2-EE2A-40D5-9FAF-BD2BC0405283}" type="slidenum">
              <a:rPr lang="en-US" smtClean="0"/>
              <a:t>19</a:t>
            </a:fld>
            <a:endParaRPr lang="en-US"/>
          </a:p>
        </p:txBody>
      </p:sp>
    </p:spTree>
    <p:extLst>
      <p:ext uri="{BB962C8B-B14F-4D97-AF65-F5344CB8AC3E}">
        <p14:creationId xmlns:p14="http://schemas.microsoft.com/office/powerpoint/2010/main" val="31296569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7CECC2-EE2A-40D5-9FAF-BD2BC0405283}" type="slidenum">
              <a:rPr lang="en-US" smtClean="0"/>
              <a:t>20</a:t>
            </a:fld>
            <a:endParaRPr lang="en-US"/>
          </a:p>
        </p:txBody>
      </p:sp>
    </p:spTree>
    <p:extLst>
      <p:ext uri="{BB962C8B-B14F-4D97-AF65-F5344CB8AC3E}">
        <p14:creationId xmlns:p14="http://schemas.microsoft.com/office/powerpoint/2010/main" val="1998843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7CECC2-EE2A-40D5-9FAF-BD2BC0405283}" type="slidenum">
              <a:rPr lang="en-US" smtClean="0"/>
              <a:t>21</a:t>
            </a:fld>
            <a:endParaRPr lang="en-US"/>
          </a:p>
        </p:txBody>
      </p:sp>
    </p:spTree>
    <p:extLst>
      <p:ext uri="{BB962C8B-B14F-4D97-AF65-F5344CB8AC3E}">
        <p14:creationId xmlns:p14="http://schemas.microsoft.com/office/powerpoint/2010/main" val="18104970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7CECC2-EE2A-40D5-9FAF-BD2BC0405283}" type="slidenum">
              <a:rPr lang="en-US" smtClean="0"/>
              <a:t>22</a:t>
            </a:fld>
            <a:endParaRPr lang="en-US"/>
          </a:p>
        </p:txBody>
      </p:sp>
    </p:spTree>
    <p:extLst>
      <p:ext uri="{BB962C8B-B14F-4D97-AF65-F5344CB8AC3E}">
        <p14:creationId xmlns:p14="http://schemas.microsoft.com/office/powerpoint/2010/main" val="857551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7CECC2-EE2A-40D5-9FAF-BD2BC0405283}" type="slidenum">
              <a:rPr lang="en-US" smtClean="0"/>
              <a:t>8</a:t>
            </a:fld>
            <a:endParaRPr lang="en-US"/>
          </a:p>
        </p:txBody>
      </p:sp>
    </p:spTree>
    <p:extLst>
      <p:ext uri="{BB962C8B-B14F-4D97-AF65-F5344CB8AC3E}">
        <p14:creationId xmlns:p14="http://schemas.microsoft.com/office/powerpoint/2010/main" val="412377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7CECC2-EE2A-40D5-9FAF-BD2BC0405283}" type="slidenum">
              <a:rPr lang="en-US" smtClean="0"/>
              <a:t>9</a:t>
            </a:fld>
            <a:endParaRPr lang="en-US"/>
          </a:p>
        </p:txBody>
      </p:sp>
    </p:spTree>
    <p:extLst>
      <p:ext uri="{BB962C8B-B14F-4D97-AF65-F5344CB8AC3E}">
        <p14:creationId xmlns:p14="http://schemas.microsoft.com/office/powerpoint/2010/main" val="1822369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7CECC2-EE2A-40D5-9FAF-BD2BC0405283}" type="slidenum">
              <a:rPr lang="en-US" smtClean="0"/>
              <a:t>10</a:t>
            </a:fld>
            <a:endParaRPr lang="en-US"/>
          </a:p>
        </p:txBody>
      </p:sp>
    </p:spTree>
    <p:extLst>
      <p:ext uri="{BB962C8B-B14F-4D97-AF65-F5344CB8AC3E}">
        <p14:creationId xmlns:p14="http://schemas.microsoft.com/office/powerpoint/2010/main" val="119093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7CECC2-EE2A-40D5-9FAF-BD2BC0405283}" type="slidenum">
              <a:rPr lang="en-US" smtClean="0"/>
              <a:t>11</a:t>
            </a:fld>
            <a:endParaRPr lang="en-US"/>
          </a:p>
        </p:txBody>
      </p:sp>
    </p:spTree>
    <p:extLst>
      <p:ext uri="{BB962C8B-B14F-4D97-AF65-F5344CB8AC3E}">
        <p14:creationId xmlns:p14="http://schemas.microsoft.com/office/powerpoint/2010/main" val="664225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7CECC2-EE2A-40D5-9FAF-BD2BC0405283}" type="slidenum">
              <a:rPr lang="en-US" smtClean="0"/>
              <a:t>12</a:t>
            </a:fld>
            <a:endParaRPr lang="en-US"/>
          </a:p>
        </p:txBody>
      </p:sp>
    </p:spTree>
    <p:extLst>
      <p:ext uri="{BB962C8B-B14F-4D97-AF65-F5344CB8AC3E}">
        <p14:creationId xmlns:p14="http://schemas.microsoft.com/office/powerpoint/2010/main" val="3203449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7CECC2-EE2A-40D5-9FAF-BD2BC0405283}" type="slidenum">
              <a:rPr lang="en-US" smtClean="0"/>
              <a:t>13</a:t>
            </a:fld>
            <a:endParaRPr lang="en-US"/>
          </a:p>
        </p:txBody>
      </p:sp>
    </p:spTree>
    <p:extLst>
      <p:ext uri="{BB962C8B-B14F-4D97-AF65-F5344CB8AC3E}">
        <p14:creationId xmlns:p14="http://schemas.microsoft.com/office/powerpoint/2010/main" val="1798385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7CECC2-EE2A-40D5-9FAF-BD2BC0405283}" type="slidenum">
              <a:rPr lang="en-US" smtClean="0"/>
              <a:t>14</a:t>
            </a:fld>
            <a:endParaRPr lang="en-US"/>
          </a:p>
        </p:txBody>
      </p:sp>
    </p:spTree>
    <p:extLst>
      <p:ext uri="{BB962C8B-B14F-4D97-AF65-F5344CB8AC3E}">
        <p14:creationId xmlns:p14="http://schemas.microsoft.com/office/powerpoint/2010/main" val="3659018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7CECC2-EE2A-40D5-9FAF-BD2BC0405283}" type="slidenum">
              <a:rPr lang="en-US" smtClean="0"/>
              <a:t>16</a:t>
            </a:fld>
            <a:endParaRPr lang="en-US"/>
          </a:p>
        </p:txBody>
      </p:sp>
    </p:spTree>
    <p:extLst>
      <p:ext uri="{BB962C8B-B14F-4D97-AF65-F5344CB8AC3E}">
        <p14:creationId xmlns:p14="http://schemas.microsoft.com/office/powerpoint/2010/main" val="67822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F0D4F21-2988-4BD4-9B60-928586389B16}" type="datetimeFigureOut">
              <a:rPr lang="en-US" smtClean="0"/>
              <a:t>28.11.2024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DAEE35-3C9C-420F-A7C5-08200A34BBFC}" type="slidenum">
              <a:rPr lang="en-US" smtClean="0"/>
              <a:t>‹#›</a:t>
            </a:fld>
            <a:endParaRPr lang="en-US"/>
          </a:p>
        </p:txBody>
      </p:sp>
    </p:spTree>
    <p:extLst>
      <p:ext uri="{BB962C8B-B14F-4D97-AF65-F5344CB8AC3E}">
        <p14:creationId xmlns:p14="http://schemas.microsoft.com/office/powerpoint/2010/main" val="3991466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0D4F21-2988-4BD4-9B60-928586389B16}" type="datetimeFigureOut">
              <a:rPr lang="en-US" smtClean="0"/>
              <a:t>28.11.2024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DAEE35-3C9C-420F-A7C5-08200A34BBFC}" type="slidenum">
              <a:rPr lang="en-US" smtClean="0"/>
              <a:t>‹#›</a:t>
            </a:fld>
            <a:endParaRPr lang="en-US"/>
          </a:p>
        </p:txBody>
      </p:sp>
    </p:spTree>
    <p:extLst>
      <p:ext uri="{BB962C8B-B14F-4D97-AF65-F5344CB8AC3E}">
        <p14:creationId xmlns:p14="http://schemas.microsoft.com/office/powerpoint/2010/main" val="2891515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0D4F21-2988-4BD4-9B60-928586389B16}" type="datetimeFigureOut">
              <a:rPr lang="en-US" smtClean="0"/>
              <a:t>28.11.2024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DAEE35-3C9C-420F-A7C5-08200A34BBFC}" type="slidenum">
              <a:rPr lang="en-US" smtClean="0"/>
              <a:t>‹#›</a:t>
            </a:fld>
            <a:endParaRPr lang="en-US"/>
          </a:p>
        </p:txBody>
      </p:sp>
    </p:spTree>
    <p:extLst>
      <p:ext uri="{BB962C8B-B14F-4D97-AF65-F5344CB8AC3E}">
        <p14:creationId xmlns:p14="http://schemas.microsoft.com/office/powerpoint/2010/main" val="3154008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F0D4F21-2988-4BD4-9B60-928586389B16}" type="datetimeFigureOut">
              <a:rPr lang="en-US" smtClean="0"/>
              <a:t>28.11.2024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DAEE35-3C9C-420F-A7C5-08200A34BBFC}" type="slidenum">
              <a:rPr lang="en-US" smtClean="0"/>
              <a:t>‹#›</a:t>
            </a:fld>
            <a:endParaRPr lang="en-US"/>
          </a:p>
        </p:txBody>
      </p:sp>
    </p:spTree>
    <p:extLst>
      <p:ext uri="{BB962C8B-B14F-4D97-AF65-F5344CB8AC3E}">
        <p14:creationId xmlns:p14="http://schemas.microsoft.com/office/powerpoint/2010/main" val="3730282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F0D4F21-2988-4BD4-9B60-928586389B16}" type="datetimeFigureOut">
              <a:rPr lang="en-US" smtClean="0"/>
              <a:t>28.11.2024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DAEE35-3C9C-420F-A7C5-08200A34BBFC}" type="slidenum">
              <a:rPr lang="en-US" smtClean="0"/>
              <a:t>‹#›</a:t>
            </a:fld>
            <a:endParaRPr lang="en-US"/>
          </a:p>
        </p:txBody>
      </p:sp>
    </p:spTree>
    <p:extLst>
      <p:ext uri="{BB962C8B-B14F-4D97-AF65-F5344CB8AC3E}">
        <p14:creationId xmlns:p14="http://schemas.microsoft.com/office/powerpoint/2010/main" val="402987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F0D4F21-2988-4BD4-9B60-928586389B16}" type="datetimeFigureOut">
              <a:rPr lang="en-US" smtClean="0"/>
              <a:t>28.11.2024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DAEE35-3C9C-420F-A7C5-08200A34BBFC}" type="slidenum">
              <a:rPr lang="en-US" smtClean="0"/>
              <a:t>‹#›</a:t>
            </a:fld>
            <a:endParaRPr lang="en-US"/>
          </a:p>
        </p:txBody>
      </p:sp>
    </p:spTree>
    <p:extLst>
      <p:ext uri="{BB962C8B-B14F-4D97-AF65-F5344CB8AC3E}">
        <p14:creationId xmlns:p14="http://schemas.microsoft.com/office/powerpoint/2010/main" val="731398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F0D4F21-2988-4BD4-9B60-928586389B16}" type="datetimeFigureOut">
              <a:rPr lang="en-US" smtClean="0"/>
              <a:t>28.11.2024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DAEE35-3C9C-420F-A7C5-08200A34BBFC}" type="slidenum">
              <a:rPr lang="en-US" smtClean="0"/>
              <a:t>‹#›</a:t>
            </a:fld>
            <a:endParaRPr lang="en-US"/>
          </a:p>
        </p:txBody>
      </p:sp>
    </p:spTree>
    <p:extLst>
      <p:ext uri="{BB962C8B-B14F-4D97-AF65-F5344CB8AC3E}">
        <p14:creationId xmlns:p14="http://schemas.microsoft.com/office/powerpoint/2010/main" val="2024096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0D4F21-2988-4BD4-9B60-928586389B16}" type="datetimeFigureOut">
              <a:rPr lang="en-US" smtClean="0"/>
              <a:t>28.11.2024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DAEE35-3C9C-420F-A7C5-08200A34BBFC}" type="slidenum">
              <a:rPr lang="en-US" smtClean="0"/>
              <a:t>‹#›</a:t>
            </a:fld>
            <a:endParaRPr lang="en-US"/>
          </a:p>
        </p:txBody>
      </p:sp>
    </p:spTree>
    <p:extLst>
      <p:ext uri="{BB962C8B-B14F-4D97-AF65-F5344CB8AC3E}">
        <p14:creationId xmlns:p14="http://schemas.microsoft.com/office/powerpoint/2010/main" val="2341508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0D4F21-2988-4BD4-9B60-928586389B16}" type="datetimeFigureOut">
              <a:rPr lang="en-US" smtClean="0"/>
              <a:t>28.11.2024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DAEE35-3C9C-420F-A7C5-08200A34BBFC}" type="slidenum">
              <a:rPr lang="en-US" smtClean="0"/>
              <a:t>‹#›</a:t>
            </a:fld>
            <a:endParaRPr lang="en-US"/>
          </a:p>
        </p:txBody>
      </p:sp>
    </p:spTree>
    <p:extLst>
      <p:ext uri="{BB962C8B-B14F-4D97-AF65-F5344CB8AC3E}">
        <p14:creationId xmlns:p14="http://schemas.microsoft.com/office/powerpoint/2010/main" val="2127992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F0D4F21-2988-4BD4-9B60-928586389B16}" type="datetimeFigureOut">
              <a:rPr lang="en-US" smtClean="0"/>
              <a:t>28.11.2024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DAEE35-3C9C-420F-A7C5-08200A34BBFC}" type="slidenum">
              <a:rPr lang="en-US" smtClean="0"/>
              <a:t>‹#›</a:t>
            </a:fld>
            <a:endParaRPr lang="en-US"/>
          </a:p>
        </p:txBody>
      </p:sp>
    </p:spTree>
    <p:extLst>
      <p:ext uri="{BB962C8B-B14F-4D97-AF65-F5344CB8AC3E}">
        <p14:creationId xmlns:p14="http://schemas.microsoft.com/office/powerpoint/2010/main" val="1771552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F0D4F21-2988-4BD4-9B60-928586389B16}" type="datetimeFigureOut">
              <a:rPr lang="en-US" smtClean="0"/>
              <a:t>28.11.2024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DAEE35-3C9C-420F-A7C5-08200A34BBFC}" type="slidenum">
              <a:rPr lang="en-US" smtClean="0"/>
              <a:t>‹#›</a:t>
            </a:fld>
            <a:endParaRPr lang="en-US"/>
          </a:p>
        </p:txBody>
      </p:sp>
    </p:spTree>
    <p:extLst>
      <p:ext uri="{BB962C8B-B14F-4D97-AF65-F5344CB8AC3E}">
        <p14:creationId xmlns:p14="http://schemas.microsoft.com/office/powerpoint/2010/main" val="4090926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0D4F21-2988-4BD4-9B60-928586389B16}" type="datetimeFigureOut">
              <a:rPr lang="en-US" smtClean="0"/>
              <a:t>28.11.2024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AEE35-3C9C-420F-A7C5-08200A34BBFC}" type="slidenum">
              <a:rPr lang="en-US" smtClean="0"/>
              <a:t>‹#›</a:t>
            </a:fld>
            <a:endParaRPr lang="en-US"/>
          </a:p>
        </p:txBody>
      </p:sp>
    </p:spTree>
    <p:extLst>
      <p:ext uri="{BB962C8B-B14F-4D97-AF65-F5344CB8AC3E}">
        <p14:creationId xmlns:p14="http://schemas.microsoft.com/office/powerpoint/2010/main" val="3005522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1.png"/><Relationship Id="rId7" Type="http://schemas.openxmlformats.org/officeDocument/2006/relationships/diagramColors" Target="../diagrams/colors7.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1.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1.png"/><Relationship Id="rId7" Type="http://schemas.openxmlformats.org/officeDocument/2006/relationships/diagramColors" Target="../diagrams/colors8.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2.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1.png"/><Relationship Id="rId7" Type="http://schemas.openxmlformats.org/officeDocument/2006/relationships/diagramColors" Target="../diagrams/colors9.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3.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1.png"/><Relationship Id="rId7" Type="http://schemas.openxmlformats.org/officeDocument/2006/relationships/diagramColors" Target="../diagrams/colors10.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4.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1.png"/><Relationship Id="rId7" Type="http://schemas.openxmlformats.org/officeDocument/2006/relationships/diagramColors" Target="../diagrams/colors1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6.xml.rels><?xml version="1.0" encoding="UTF-8" standalone="yes"?>
<Relationships xmlns="http://schemas.openxmlformats.org/package/2006/relationships"><Relationship Id="rId8" Type="http://schemas.microsoft.com/office/2007/relationships/diagramDrawing" Target="../diagrams/drawing13.xml"/><Relationship Id="rId3" Type="http://schemas.openxmlformats.org/officeDocument/2006/relationships/image" Target="../media/image1.png"/><Relationship Id="rId7" Type="http://schemas.openxmlformats.org/officeDocument/2006/relationships/diagramColors" Target="../diagrams/colors1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17.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image" Target="../media/image1.png"/><Relationship Id="rId7" Type="http://schemas.openxmlformats.org/officeDocument/2006/relationships/diagramColors" Target="../diagrams/colors1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8" Type="http://schemas.microsoft.com/office/2007/relationships/diagramDrawing" Target="../diagrams/drawing16.xml"/><Relationship Id="rId3" Type="http://schemas.openxmlformats.org/officeDocument/2006/relationships/image" Target="../media/image1.png"/><Relationship Id="rId7" Type="http://schemas.openxmlformats.org/officeDocument/2006/relationships/diagramColors" Target="../diagrams/colors1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QuickStyle" Target="../diagrams/quickStyle16.xml"/><Relationship Id="rId5" Type="http://schemas.openxmlformats.org/officeDocument/2006/relationships/diagramLayout" Target="../diagrams/layout16.xml"/><Relationship Id="rId4" Type="http://schemas.openxmlformats.org/officeDocument/2006/relationships/diagramData" Target="../diagrams/data16.xml"/></Relationships>
</file>

<file path=ppt/slides/_rels/slide2.xml.rels><?xml version="1.0" encoding="UTF-8" standalone="yes"?>
<Relationships xmlns="http://schemas.openxmlformats.org/package/2006/relationships"><Relationship Id="rId8" Type="http://schemas.openxmlformats.org/officeDocument/2006/relationships/slide" Target="slide23.xml"/><Relationship Id="rId3" Type="http://schemas.openxmlformats.org/officeDocument/2006/relationships/slide" Target="slide9.xml"/><Relationship Id="rId7" Type="http://schemas.openxmlformats.org/officeDocument/2006/relationships/slide" Target="slide12.xml"/><Relationship Id="rId2" Type="http://schemas.openxmlformats.org/officeDocument/2006/relationships/slide" Target="slide7.xml"/><Relationship Id="rId1" Type="http://schemas.openxmlformats.org/officeDocument/2006/relationships/slideLayout" Target="../slideLayouts/slideLayout2.xml"/><Relationship Id="rId6" Type="http://schemas.openxmlformats.org/officeDocument/2006/relationships/slide" Target="slide13.xml"/><Relationship Id="rId5" Type="http://schemas.openxmlformats.org/officeDocument/2006/relationships/slide" Target="slide8.xml"/><Relationship Id="rId10" Type="http://schemas.openxmlformats.org/officeDocument/2006/relationships/image" Target="../media/image1.png"/><Relationship Id="rId4" Type="http://schemas.openxmlformats.org/officeDocument/2006/relationships/slide" Target="slide11.xml"/><Relationship Id="rId9" Type="http://schemas.openxmlformats.org/officeDocument/2006/relationships/slide" Target="slide20.xml"/></Relationships>
</file>

<file path=ppt/slides/_rels/slide20.xml.rels><?xml version="1.0" encoding="UTF-8" standalone="yes"?>
<Relationships xmlns="http://schemas.openxmlformats.org/package/2006/relationships"><Relationship Id="rId8" Type="http://schemas.microsoft.com/office/2007/relationships/diagramDrawing" Target="../diagrams/drawing17.xml"/><Relationship Id="rId3" Type="http://schemas.openxmlformats.org/officeDocument/2006/relationships/image" Target="../media/image1.png"/><Relationship Id="rId7" Type="http://schemas.openxmlformats.org/officeDocument/2006/relationships/diagramColors" Target="../diagrams/colors17.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QuickStyle" Target="../diagrams/quickStyle17.xml"/><Relationship Id="rId5" Type="http://schemas.openxmlformats.org/officeDocument/2006/relationships/diagramLayout" Target="../diagrams/layout17.xml"/><Relationship Id="rId4" Type="http://schemas.openxmlformats.org/officeDocument/2006/relationships/diagramData" Target="../diagrams/data17.xml"/></Relationships>
</file>

<file path=ppt/slides/_rels/slide21.xml.rels><?xml version="1.0" encoding="UTF-8" standalone="yes"?>
<Relationships xmlns="http://schemas.openxmlformats.org/package/2006/relationships"><Relationship Id="rId8" Type="http://schemas.microsoft.com/office/2007/relationships/diagramDrawing" Target="../diagrams/drawing18.xml"/><Relationship Id="rId3" Type="http://schemas.openxmlformats.org/officeDocument/2006/relationships/image" Target="../media/image1.png"/><Relationship Id="rId7" Type="http://schemas.openxmlformats.org/officeDocument/2006/relationships/diagramColors" Target="../diagrams/colors18.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18.xml"/><Relationship Id="rId5" Type="http://schemas.openxmlformats.org/officeDocument/2006/relationships/diagramLayout" Target="../diagrams/layout18.xml"/><Relationship Id="rId4" Type="http://schemas.openxmlformats.org/officeDocument/2006/relationships/diagramData" Target="../diagrams/data18.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png"/><Relationship Id="rId7" Type="http://schemas.openxmlformats.org/officeDocument/2006/relationships/diagramColors" Target="../diagrams/colors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png"/><Relationship Id="rId7" Type="http://schemas.openxmlformats.org/officeDocument/2006/relationships/diagramColors" Target="../diagrams/colors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9.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png"/><Relationship Id="rId7" Type="http://schemas.openxmlformats.org/officeDocument/2006/relationships/diagramColors" Target="../diagrams/colors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153EDB2-4AAD-43F4-AE78-4D326C81336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grpSp>
        <p:nvGrpSpPr>
          <p:cNvPr id="11" name="Group 10">
            <a:extLst>
              <a:ext uri="{FF2B5EF4-FFF2-40B4-BE49-F238E27FC236}">
                <a16:creationId xmlns:a16="http://schemas.microsoft.com/office/drawing/2014/main" id="{A3CB7779-72E2-4E92-AE18-6BBC335DD881}"/>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7625" y="0"/>
            <a:ext cx="11097905" cy="6858000"/>
            <a:chOff x="547625" y="0"/>
            <a:chExt cx="11097905" cy="6858000"/>
          </a:xfrm>
        </p:grpSpPr>
        <p:sp>
          <p:nvSpPr>
            <p:cNvPr id="12" name="Freeform: Shape 11">
              <a:extLst>
                <a:ext uri="{FF2B5EF4-FFF2-40B4-BE49-F238E27FC236}">
                  <a16:creationId xmlns:a16="http://schemas.microsoft.com/office/drawing/2014/main" id="{175B9DA5-08BD-40EA-B06C-3D3CCD06A8D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flipH="1">
              <a:off x="907575" y="0"/>
              <a:ext cx="10345003" cy="6858000"/>
            </a:xfrm>
            <a:custGeom>
              <a:avLst/>
              <a:gdLst>
                <a:gd name="connsiteX0" fmla="*/ 7551973 w 9174595"/>
                <a:gd name="connsiteY0" fmla="*/ 0 h 6858000"/>
                <a:gd name="connsiteX1" fmla="*/ 5634635 w 9174595"/>
                <a:gd name="connsiteY1" fmla="*/ 0 h 6858000"/>
                <a:gd name="connsiteX2" fmla="*/ 5550590 w 9174595"/>
                <a:gd name="connsiteY2" fmla="*/ 0 h 6858000"/>
                <a:gd name="connsiteX3" fmla="*/ 5480986 w 9174595"/>
                <a:gd name="connsiteY3" fmla="*/ 0 h 6858000"/>
                <a:gd name="connsiteX4" fmla="*/ 4886240 w 9174595"/>
                <a:gd name="connsiteY4" fmla="*/ 0 h 6858000"/>
                <a:gd name="connsiteX5" fmla="*/ 4816638 w 9174595"/>
                <a:gd name="connsiteY5" fmla="*/ 0 h 6858000"/>
                <a:gd name="connsiteX6" fmla="*/ 4357958 w 9174595"/>
                <a:gd name="connsiteY6" fmla="*/ 0 h 6858000"/>
                <a:gd name="connsiteX7" fmla="*/ 4288354 w 9174595"/>
                <a:gd name="connsiteY7" fmla="*/ 0 h 6858000"/>
                <a:gd name="connsiteX8" fmla="*/ 3693608 w 9174595"/>
                <a:gd name="connsiteY8" fmla="*/ 0 h 6858000"/>
                <a:gd name="connsiteX9" fmla="*/ 3624006 w 9174595"/>
                <a:gd name="connsiteY9" fmla="*/ 0 h 6858000"/>
                <a:gd name="connsiteX10" fmla="*/ 3276448 w 9174595"/>
                <a:gd name="connsiteY10" fmla="*/ 0 h 6858000"/>
                <a:gd name="connsiteX11" fmla="*/ 1622622 w 9174595"/>
                <a:gd name="connsiteY11" fmla="*/ 0 h 6858000"/>
                <a:gd name="connsiteX12" fmla="*/ 1600504 w 9174595"/>
                <a:gd name="connsiteY12" fmla="*/ 14997 h 6858000"/>
                <a:gd name="connsiteX13" fmla="*/ 0 w 9174595"/>
                <a:gd name="connsiteY13" fmla="*/ 3621656 h 6858000"/>
                <a:gd name="connsiteX14" fmla="*/ 1873886 w 9174595"/>
                <a:gd name="connsiteY14" fmla="*/ 6374814 h 6858000"/>
                <a:gd name="connsiteX15" fmla="*/ 2390406 w 9174595"/>
                <a:gd name="connsiteY15" fmla="*/ 6780599 h 6858000"/>
                <a:gd name="connsiteX16" fmla="*/ 2502136 w 9174595"/>
                <a:gd name="connsiteY16" fmla="*/ 6858000 h 6858000"/>
                <a:gd name="connsiteX17" fmla="*/ 3276448 w 9174595"/>
                <a:gd name="connsiteY17" fmla="*/ 6858000 h 6858000"/>
                <a:gd name="connsiteX18" fmla="*/ 3624006 w 9174595"/>
                <a:gd name="connsiteY18" fmla="*/ 6858000 h 6858000"/>
                <a:gd name="connsiteX19" fmla="*/ 3693608 w 9174595"/>
                <a:gd name="connsiteY19" fmla="*/ 6858000 h 6858000"/>
                <a:gd name="connsiteX20" fmla="*/ 4288354 w 9174595"/>
                <a:gd name="connsiteY20" fmla="*/ 6858000 h 6858000"/>
                <a:gd name="connsiteX21" fmla="*/ 4357958 w 9174595"/>
                <a:gd name="connsiteY21" fmla="*/ 6858000 h 6858000"/>
                <a:gd name="connsiteX22" fmla="*/ 4816638 w 9174595"/>
                <a:gd name="connsiteY22" fmla="*/ 6858000 h 6858000"/>
                <a:gd name="connsiteX23" fmla="*/ 4886240 w 9174595"/>
                <a:gd name="connsiteY23" fmla="*/ 6858000 h 6858000"/>
                <a:gd name="connsiteX24" fmla="*/ 5480986 w 9174595"/>
                <a:gd name="connsiteY24" fmla="*/ 6858000 h 6858000"/>
                <a:gd name="connsiteX25" fmla="*/ 5550590 w 9174595"/>
                <a:gd name="connsiteY25" fmla="*/ 6858000 h 6858000"/>
                <a:gd name="connsiteX26" fmla="*/ 5634635 w 9174595"/>
                <a:gd name="connsiteY26" fmla="*/ 6858000 h 6858000"/>
                <a:gd name="connsiteX27" fmla="*/ 6672460 w 9174595"/>
                <a:gd name="connsiteY27" fmla="*/ 6858000 h 6858000"/>
                <a:gd name="connsiteX28" fmla="*/ 6784188 w 9174595"/>
                <a:gd name="connsiteY28" fmla="*/ 6780599 h 6858000"/>
                <a:gd name="connsiteX29" fmla="*/ 7300708 w 9174595"/>
                <a:gd name="connsiteY29" fmla="*/ 6374814 h 6858000"/>
                <a:gd name="connsiteX30" fmla="*/ 9174595 w 9174595"/>
                <a:gd name="connsiteY30" fmla="*/ 3621656 h 6858000"/>
                <a:gd name="connsiteX31" fmla="*/ 7574092 w 9174595"/>
                <a:gd name="connsiteY3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174595" h="6858000">
                  <a:moveTo>
                    <a:pt x="7551973" y="0"/>
                  </a:moveTo>
                  <a:lnTo>
                    <a:pt x="5634635" y="0"/>
                  </a:lnTo>
                  <a:lnTo>
                    <a:pt x="5550590" y="0"/>
                  </a:lnTo>
                  <a:lnTo>
                    <a:pt x="5480986" y="0"/>
                  </a:lnTo>
                  <a:lnTo>
                    <a:pt x="4886240" y="0"/>
                  </a:lnTo>
                  <a:lnTo>
                    <a:pt x="4816638" y="0"/>
                  </a:lnTo>
                  <a:lnTo>
                    <a:pt x="4357958" y="0"/>
                  </a:lnTo>
                  <a:lnTo>
                    <a:pt x="4288354" y="0"/>
                  </a:lnTo>
                  <a:lnTo>
                    <a:pt x="3693608" y="0"/>
                  </a:lnTo>
                  <a:lnTo>
                    <a:pt x="3624006" y="0"/>
                  </a:lnTo>
                  <a:lnTo>
                    <a:pt x="3276448" y="0"/>
                  </a:lnTo>
                  <a:lnTo>
                    <a:pt x="1622622" y="0"/>
                  </a:lnTo>
                  <a:lnTo>
                    <a:pt x="1600504" y="14997"/>
                  </a:lnTo>
                  <a:cubicBezTo>
                    <a:pt x="573594" y="754641"/>
                    <a:pt x="0" y="2093192"/>
                    <a:pt x="0" y="3621656"/>
                  </a:cubicBezTo>
                  <a:cubicBezTo>
                    <a:pt x="0" y="4969131"/>
                    <a:pt x="928496" y="5602839"/>
                    <a:pt x="1873886" y="6374814"/>
                  </a:cubicBezTo>
                  <a:cubicBezTo>
                    <a:pt x="2046046" y="6515397"/>
                    <a:pt x="2216632" y="6653108"/>
                    <a:pt x="2390406" y="6780599"/>
                  </a:cubicBezTo>
                  <a:lnTo>
                    <a:pt x="2502136" y="6858000"/>
                  </a:lnTo>
                  <a:lnTo>
                    <a:pt x="3276448" y="6858000"/>
                  </a:lnTo>
                  <a:lnTo>
                    <a:pt x="3624006" y="6858000"/>
                  </a:lnTo>
                  <a:lnTo>
                    <a:pt x="3693608" y="6858000"/>
                  </a:lnTo>
                  <a:lnTo>
                    <a:pt x="4288354" y="6858000"/>
                  </a:lnTo>
                  <a:lnTo>
                    <a:pt x="4357958" y="6858000"/>
                  </a:lnTo>
                  <a:lnTo>
                    <a:pt x="4816638" y="6858000"/>
                  </a:lnTo>
                  <a:lnTo>
                    <a:pt x="4886240" y="6858000"/>
                  </a:lnTo>
                  <a:lnTo>
                    <a:pt x="5480986" y="6858000"/>
                  </a:lnTo>
                  <a:lnTo>
                    <a:pt x="5550590" y="6858000"/>
                  </a:lnTo>
                  <a:lnTo>
                    <a:pt x="5634635" y="6858000"/>
                  </a:lnTo>
                  <a:lnTo>
                    <a:pt x="6672460" y="6858000"/>
                  </a:lnTo>
                  <a:lnTo>
                    <a:pt x="6784188" y="6780599"/>
                  </a:lnTo>
                  <a:cubicBezTo>
                    <a:pt x="6957963" y="6653108"/>
                    <a:pt x="7128548" y="6515397"/>
                    <a:pt x="7300708" y="6374814"/>
                  </a:cubicBezTo>
                  <a:cubicBezTo>
                    <a:pt x="8246100" y="5602839"/>
                    <a:pt x="9174595" y="4969131"/>
                    <a:pt x="9174595" y="3621656"/>
                  </a:cubicBezTo>
                  <a:cubicBezTo>
                    <a:pt x="9174595" y="2093192"/>
                    <a:pt x="8601001" y="754641"/>
                    <a:pt x="7574092" y="14997"/>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9EE62D72-11EF-40E9-BF23-0FCAEACDD7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flipH="1">
              <a:off x="70867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676336F2-6633-4E26-8760-05F94D87D5D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8975235"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39F3102E-7749-422F-8F51-A148252B8E3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flipH="1">
              <a:off x="547625" y="0"/>
              <a:ext cx="2209181" cy="6858000"/>
            </a:xfrm>
            <a:custGeom>
              <a:avLst/>
              <a:gdLst>
                <a:gd name="connsiteX0" fmla="*/ 955085 w 2209181"/>
                <a:gd name="connsiteY0" fmla="*/ 0 h 6858000"/>
                <a:gd name="connsiteX1" fmla="*/ 937727 w 2209181"/>
                <a:gd name="connsiteY1" fmla="*/ 0 h 6858000"/>
                <a:gd name="connsiteX2" fmla="*/ 963738 w 2209181"/>
                <a:gd name="connsiteY2" fmla="*/ 24346 h 6858000"/>
                <a:gd name="connsiteX3" fmla="*/ 2184004 w 2209181"/>
                <a:gd name="connsiteY3" fmla="*/ 3809420 h 6858000"/>
                <a:gd name="connsiteX4" fmla="*/ 218679 w 2209181"/>
                <a:gd name="connsiteY4" fmla="*/ 6681644 h 6858000"/>
                <a:gd name="connsiteX5" fmla="*/ 0 w 2209181"/>
                <a:gd name="connsiteY5" fmla="*/ 6858000 h 6858000"/>
                <a:gd name="connsiteX6" fmla="*/ 19349 w 2209181"/>
                <a:gd name="connsiteY6" fmla="*/ 6858000 h 6858000"/>
                <a:gd name="connsiteX7" fmla="*/ 236958 w 2209181"/>
                <a:gd name="connsiteY7" fmla="*/ 6682507 h 6858000"/>
                <a:gd name="connsiteX8" fmla="*/ 2202283 w 2209181"/>
                <a:gd name="connsiteY8" fmla="*/ 3810283 h 6858000"/>
                <a:gd name="connsiteX9" fmla="*/ 982018 w 2209181"/>
                <a:gd name="connsiteY9" fmla="*/ 2521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09181" h="6858000">
                  <a:moveTo>
                    <a:pt x="955085" y="0"/>
                  </a:moveTo>
                  <a:lnTo>
                    <a:pt x="937727" y="0"/>
                  </a:lnTo>
                  <a:lnTo>
                    <a:pt x="963738" y="24346"/>
                  </a:lnTo>
                  <a:cubicBezTo>
                    <a:pt x="1818009" y="885455"/>
                    <a:pt x="2251801" y="2269402"/>
                    <a:pt x="2184004" y="3809420"/>
                  </a:cubicBezTo>
                  <a:cubicBezTo>
                    <a:pt x="2120250" y="5257592"/>
                    <a:pt x="1181008" y="5895709"/>
                    <a:pt x="218679" y="6681644"/>
                  </a:cubicBezTo>
                  <a:lnTo>
                    <a:pt x="0" y="6858000"/>
                  </a:lnTo>
                  <a:lnTo>
                    <a:pt x="19349" y="6858000"/>
                  </a:lnTo>
                  <a:lnTo>
                    <a:pt x="236958" y="6682507"/>
                  </a:lnTo>
                  <a:cubicBezTo>
                    <a:pt x="1199288" y="5896573"/>
                    <a:pt x="2138530" y="5258455"/>
                    <a:pt x="2202283" y="3810283"/>
                  </a:cubicBezTo>
                  <a:cubicBezTo>
                    <a:pt x="2270080" y="2270266"/>
                    <a:pt x="1836289" y="886318"/>
                    <a:pt x="982018" y="25210"/>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6" name="Freeform: Shape 15">
              <a:extLst>
                <a:ext uri="{FF2B5EF4-FFF2-40B4-BE49-F238E27FC236}">
                  <a16:creationId xmlns:a16="http://schemas.microsoft.com/office/drawing/2014/main" id="{871191CD-1211-4C40-9D45-449D9BE65A2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9436349" y="0"/>
              <a:ext cx="2209181" cy="6858000"/>
            </a:xfrm>
            <a:custGeom>
              <a:avLst/>
              <a:gdLst>
                <a:gd name="connsiteX0" fmla="*/ 937727 w 2209181"/>
                <a:gd name="connsiteY0" fmla="*/ 0 h 6858000"/>
                <a:gd name="connsiteX1" fmla="*/ 955085 w 2209181"/>
                <a:gd name="connsiteY1" fmla="*/ 0 h 6858000"/>
                <a:gd name="connsiteX2" fmla="*/ 982018 w 2209181"/>
                <a:gd name="connsiteY2" fmla="*/ 25210 h 6858000"/>
                <a:gd name="connsiteX3" fmla="*/ 2202283 w 2209181"/>
                <a:gd name="connsiteY3" fmla="*/ 3810283 h 6858000"/>
                <a:gd name="connsiteX4" fmla="*/ 236958 w 2209181"/>
                <a:gd name="connsiteY4" fmla="*/ 6682507 h 6858000"/>
                <a:gd name="connsiteX5" fmla="*/ 19349 w 2209181"/>
                <a:gd name="connsiteY5" fmla="*/ 6858000 h 6858000"/>
                <a:gd name="connsiteX6" fmla="*/ 0 w 2209181"/>
                <a:gd name="connsiteY6" fmla="*/ 6858000 h 6858000"/>
                <a:gd name="connsiteX7" fmla="*/ 218679 w 2209181"/>
                <a:gd name="connsiteY7" fmla="*/ 6681644 h 6858000"/>
                <a:gd name="connsiteX8" fmla="*/ 2184004 w 2209181"/>
                <a:gd name="connsiteY8" fmla="*/ 3809420 h 6858000"/>
                <a:gd name="connsiteX9" fmla="*/ 963738 w 2209181"/>
                <a:gd name="connsiteY9" fmla="*/ 2434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09181" h="6858000">
                  <a:moveTo>
                    <a:pt x="937727" y="0"/>
                  </a:moveTo>
                  <a:lnTo>
                    <a:pt x="955085" y="0"/>
                  </a:lnTo>
                  <a:lnTo>
                    <a:pt x="982018" y="25210"/>
                  </a:lnTo>
                  <a:cubicBezTo>
                    <a:pt x="1836289" y="886318"/>
                    <a:pt x="2270080" y="2270266"/>
                    <a:pt x="2202283" y="3810283"/>
                  </a:cubicBezTo>
                  <a:cubicBezTo>
                    <a:pt x="2138530" y="5258455"/>
                    <a:pt x="1199288" y="5896573"/>
                    <a:pt x="236958" y="6682507"/>
                  </a:cubicBezTo>
                  <a:lnTo>
                    <a:pt x="19349" y="6858000"/>
                  </a:lnTo>
                  <a:lnTo>
                    <a:pt x="0" y="6858000"/>
                  </a:lnTo>
                  <a:lnTo>
                    <a:pt x="218679" y="6681644"/>
                  </a:lnTo>
                  <a:cubicBezTo>
                    <a:pt x="1181008" y="5895709"/>
                    <a:pt x="2120250" y="5257592"/>
                    <a:pt x="2184004" y="3809420"/>
                  </a:cubicBezTo>
                  <a:cubicBezTo>
                    <a:pt x="2251801" y="2269402"/>
                    <a:pt x="1818009" y="885455"/>
                    <a:pt x="963738" y="24346"/>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pic>
        <p:nvPicPr>
          <p:cNvPr id="4" name="Content Placeholder 3" descr="Blue text on a black background&#10;&#10;Description automatically generated">
            <a:extLst>
              <a:ext uri="{FF2B5EF4-FFF2-40B4-BE49-F238E27FC236}">
                <a16:creationId xmlns:a16="http://schemas.microsoft.com/office/drawing/2014/main" id="{8177F7A0-7F73-CA80-3D4A-0E0905D3B540}"/>
              </a:ext>
            </a:extLst>
          </p:cNvPr>
          <p:cNvPicPr>
            <a:picLocks noGrp="1" noChangeAspect="1"/>
          </p:cNvPicPr>
          <p:nvPr>
            <p:ph idx="1"/>
          </p:nvPr>
        </p:nvPicPr>
        <p:blipFill>
          <a:blip r:embed="rId2" cstate="print">
            <a:alphaModFix/>
            <a:extLst>
              <a:ext uri="{28A0092B-C50C-407E-A947-70E740481C1C}">
                <a14:useLocalDpi xmlns:a14="http://schemas.microsoft.com/office/drawing/2010/main" val="0"/>
              </a:ext>
            </a:extLst>
          </a:blip>
          <a:stretch>
            <a:fillRect/>
          </a:stretch>
        </p:blipFill>
        <p:spPr>
          <a:xfrm>
            <a:off x="2210938" y="2574480"/>
            <a:ext cx="7560860" cy="1606682"/>
          </a:xfrm>
          <a:prstGeom prst="rect">
            <a:avLst/>
          </a:prstGeom>
        </p:spPr>
      </p:pic>
      <p:sp>
        <p:nvSpPr>
          <p:cNvPr id="2" name="TextBox 1"/>
          <p:cNvSpPr txBox="1"/>
          <p:nvPr/>
        </p:nvSpPr>
        <p:spPr>
          <a:xfrm>
            <a:off x="10324408" y="6616930"/>
            <a:ext cx="1947026" cy="261610"/>
          </a:xfrm>
          <a:prstGeom prst="rect">
            <a:avLst/>
          </a:prstGeom>
          <a:noFill/>
        </p:spPr>
        <p:txBody>
          <a:bodyPr wrap="square" rtlCol="0">
            <a:spAutoFit/>
          </a:bodyPr>
          <a:lstStyle/>
          <a:p>
            <a:r>
              <a:rPr lang="ro-RO" sz="1100" dirty="0" smtClean="0"/>
              <a:t>Versiunea 4.4 din 28.11.2024</a:t>
            </a:r>
            <a:endParaRPr lang="en-US" sz="1100" dirty="0"/>
          </a:p>
        </p:txBody>
      </p:sp>
    </p:spTree>
    <p:extLst>
      <p:ext uri="{BB962C8B-B14F-4D97-AF65-F5344CB8AC3E}">
        <p14:creationId xmlns:p14="http://schemas.microsoft.com/office/powerpoint/2010/main" val="1161202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1026542" y="2718790"/>
            <a:ext cx="9842740" cy="2145268"/>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b="1" dirty="0">
                <a:ln w="0"/>
                <a:solidFill>
                  <a:schemeClr val="tx1"/>
                </a:solidFill>
                <a:cs typeface="Arial" panose="020B0604020202020204" pitchFamily="34" charset="0"/>
              </a:rPr>
              <a:t>Durata</a:t>
            </a:r>
            <a:r>
              <a:rPr lang="en-US" sz="2000" b="1" dirty="0">
                <a:ln w="0"/>
                <a:solidFill>
                  <a:schemeClr val="tx1"/>
                </a:solidFill>
                <a:cs typeface="Arial" panose="020B0604020202020204" pitchFamily="34" charset="0"/>
              </a:rPr>
              <a:t>: 5 </a:t>
            </a:r>
            <a:r>
              <a:rPr lang="en-US" sz="2000" b="1" dirty="0" err="1">
                <a:ln w="0"/>
                <a:solidFill>
                  <a:schemeClr val="tx1"/>
                </a:solidFill>
                <a:cs typeface="Arial" panose="020B0604020202020204" pitchFamily="34" charset="0"/>
              </a:rPr>
              <a:t>zile</a:t>
            </a:r>
            <a:r>
              <a:rPr lang="en-US" sz="2000" b="1" dirty="0">
                <a:ln w="0"/>
                <a:solidFill>
                  <a:schemeClr val="tx1"/>
                </a:solidFill>
                <a:cs typeface="Arial" panose="020B0604020202020204" pitchFamily="34" charset="0"/>
              </a:rPr>
              <a:t> </a:t>
            </a:r>
            <a:r>
              <a:rPr lang="en-US" sz="2000" b="1" dirty="0" err="1" smtClean="0">
                <a:ln w="0"/>
                <a:solidFill>
                  <a:schemeClr val="tx1"/>
                </a:solidFill>
                <a:cs typeface="Arial" panose="020B0604020202020204" pitchFamily="34" charset="0"/>
              </a:rPr>
              <a:t>lucr</a:t>
            </a:r>
            <a:r>
              <a:rPr lang="ro-RO" sz="2000" b="1" dirty="0" smtClean="0">
                <a:ln w="0"/>
                <a:solidFill>
                  <a:schemeClr val="tx1"/>
                </a:solidFill>
                <a:cs typeface="Arial" panose="020B0604020202020204" pitchFamily="34" charset="0"/>
              </a:rPr>
              <a:t>ă</a:t>
            </a:r>
            <a:r>
              <a:rPr lang="en-US" sz="2000" b="1" dirty="0" err="1" smtClean="0">
                <a:ln w="0"/>
                <a:solidFill>
                  <a:schemeClr val="tx1"/>
                </a:solidFill>
                <a:cs typeface="Arial" panose="020B0604020202020204" pitchFamily="34" charset="0"/>
              </a:rPr>
              <a:t>toare</a:t>
            </a:r>
            <a:r>
              <a:rPr lang="ro-RO" sz="2000" b="1" dirty="0" smtClean="0">
                <a:ln w="0"/>
                <a:solidFill>
                  <a:schemeClr val="tx1"/>
                </a:solidFill>
                <a:cs typeface="Arial" panose="020B0604020202020204" pitchFamily="34" charset="0"/>
              </a:rPr>
              <a:t> </a:t>
            </a:r>
            <a:r>
              <a:rPr lang="en-US" sz="2000" b="1" dirty="0" err="1" smtClean="0">
                <a:ln w="0"/>
                <a:solidFill>
                  <a:schemeClr val="tx1"/>
                </a:solidFill>
                <a:cs typeface="Arial" panose="020B0604020202020204" pitchFamily="34" charset="0"/>
              </a:rPr>
              <a:t>propunerea</a:t>
            </a:r>
            <a:r>
              <a:rPr lang="en-US" sz="2000" b="1" dirty="0" smtClean="0">
                <a:ln w="0"/>
                <a:solidFill>
                  <a:schemeClr val="tx1"/>
                </a:solidFill>
                <a:cs typeface="Arial" panose="020B0604020202020204" pitchFamily="34" charset="0"/>
              </a:rPr>
              <a:t> </a:t>
            </a:r>
            <a:r>
              <a:rPr lang="en-US" sz="2000" b="1" dirty="0">
                <a:ln w="0"/>
                <a:solidFill>
                  <a:schemeClr val="tx1"/>
                </a:solidFill>
                <a:cs typeface="Arial" panose="020B0604020202020204" pitchFamily="34" charset="0"/>
              </a:rPr>
              <a:t>de </a:t>
            </a:r>
            <a:r>
              <a:rPr lang="en-US" sz="2000" b="1" dirty="0" smtClean="0">
                <a:ln w="0"/>
                <a:solidFill>
                  <a:schemeClr val="tx1"/>
                </a:solidFill>
                <a:cs typeface="Arial" panose="020B0604020202020204" pitchFamily="34" charset="0"/>
              </a:rPr>
              <a:t>contract </a:t>
            </a:r>
            <a:r>
              <a:rPr lang="en-US" sz="2000" b="1" dirty="0" err="1" smtClean="0">
                <a:ln w="0"/>
                <a:solidFill>
                  <a:schemeClr val="tx1"/>
                </a:solidFill>
                <a:cs typeface="Arial" panose="020B0604020202020204" pitchFamily="34" charset="0"/>
              </a:rPr>
              <a:t>elaborare</a:t>
            </a:r>
            <a:r>
              <a:rPr lang="en-US" sz="2000" b="1" dirty="0" smtClean="0">
                <a:ln w="0"/>
                <a:solidFill>
                  <a:schemeClr val="tx1"/>
                </a:solidFill>
                <a:cs typeface="Arial" panose="020B0604020202020204" pitchFamily="34" charset="0"/>
              </a:rPr>
              <a:t> SS </a:t>
            </a:r>
            <a:endParaRPr lang="ro-RO" sz="2000" b="1" dirty="0" smtClean="0">
              <a:ln w="0"/>
              <a:solidFill>
                <a:schemeClr val="tx1"/>
              </a:solidFill>
              <a:cs typeface="Arial" panose="020B0604020202020204" pitchFamily="34" charset="0"/>
            </a:endParaRPr>
          </a:p>
          <a:p>
            <a:pPr algn="ctr"/>
            <a:r>
              <a:rPr lang="en-US" sz="2000" dirty="0" smtClean="0">
                <a:ln w="0"/>
                <a:solidFill>
                  <a:schemeClr val="tx1"/>
                </a:solidFill>
                <a:cs typeface="Arial" panose="020B0604020202020204" pitchFamily="34" charset="0"/>
              </a:rPr>
              <a:t>(</a:t>
            </a:r>
            <a:r>
              <a:rPr lang="ro-RO" sz="2000" dirty="0" smtClean="0">
                <a:ln w="0"/>
                <a:solidFill>
                  <a:schemeClr val="tx1"/>
                </a:solidFill>
                <a:cs typeface="Arial" panose="020B0604020202020204" pitchFamily="34" charset="0"/>
              </a:rPr>
              <a:t>alin. </a:t>
            </a:r>
            <a:r>
              <a:rPr lang="en-US" sz="2000" dirty="0" smtClean="0">
                <a:ln w="0"/>
                <a:solidFill>
                  <a:schemeClr val="tx1"/>
                </a:solidFill>
                <a:cs typeface="Arial" panose="020B0604020202020204" pitchFamily="34" charset="0"/>
              </a:rPr>
              <a:t>2/Art</a:t>
            </a:r>
            <a:r>
              <a:rPr lang="ro-RO" sz="2000" dirty="0" smtClean="0">
                <a:ln w="0"/>
                <a:solidFill>
                  <a:schemeClr val="tx1"/>
                </a:solidFill>
                <a:cs typeface="Arial" panose="020B0604020202020204" pitchFamily="34" charset="0"/>
              </a:rPr>
              <a:t>. </a:t>
            </a:r>
            <a:r>
              <a:rPr lang="en-US" sz="2000" dirty="0" smtClean="0">
                <a:ln w="0"/>
                <a:solidFill>
                  <a:schemeClr val="tx1"/>
                </a:solidFill>
                <a:cs typeface="Arial" panose="020B0604020202020204" pitchFamily="34" charset="0"/>
              </a:rPr>
              <a:t>18/Ord</a:t>
            </a:r>
            <a:r>
              <a:rPr lang="en-US" sz="2000" dirty="0">
                <a:ln w="0"/>
                <a:solidFill>
                  <a:schemeClr val="tx1"/>
                </a:solidFill>
                <a:cs typeface="Arial" panose="020B0604020202020204" pitchFamily="34" charset="0"/>
              </a:rPr>
              <a:t>. ANRE nr.59/2013)</a:t>
            </a:r>
          </a:p>
          <a:p>
            <a:pPr algn="ctr"/>
            <a:r>
              <a:rPr lang="en-US" sz="2000" b="1" dirty="0">
                <a:ln w="0"/>
                <a:solidFill>
                  <a:schemeClr val="tx1"/>
                </a:solidFill>
                <a:cs typeface="Arial" panose="020B0604020202020204" pitchFamily="34" charset="0"/>
              </a:rPr>
              <a:t>10 </a:t>
            </a:r>
            <a:r>
              <a:rPr lang="en-US" sz="2000" b="1" dirty="0" err="1">
                <a:ln w="0"/>
                <a:solidFill>
                  <a:schemeClr val="tx1"/>
                </a:solidFill>
                <a:cs typeface="Arial" panose="020B0604020202020204" pitchFamily="34" charset="0"/>
              </a:rPr>
              <a:t>zile</a:t>
            </a:r>
            <a:r>
              <a:rPr lang="en-US" sz="2000" b="1" dirty="0">
                <a:ln w="0"/>
                <a:solidFill>
                  <a:schemeClr val="tx1"/>
                </a:solidFill>
                <a:cs typeface="Arial" panose="020B0604020202020204" pitchFamily="34" charset="0"/>
              </a:rPr>
              <a:t> </a:t>
            </a:r>
            <a:r>
              <a:rPr lang="en-US" sz="2000" b="1" dirty="0" err="1" smtClean="0">
                <a:ln w="0"/>
                <a:solidFill>
                  <a:schemeClr val="tx1"/>
                </a:solidFill>
                <a:cs typeface="Arial" panose="020B0604020202020204" pitchFamily="34" charset="0"/>
              </a:rPr>
              <a:t>lucr</a:t>
            </a:r>
            <a:r>
              <a:rPr lang="ro-RO" sz="2000" b="1" dirty="0" smtClean="0">
                <a:ln w="0"/>
                <a:solidFill>
                  <a:schemeClr val="tx1"/>
                </a:solidFill>
                <a:cs typeface="Arial" panose="020B0604020202020204" pitchFamily="34" charset="0"/>
              </a:rPr>
              <a:t>ă</a:t>
            </a:r>
            <a:r>
              <a:rPr lang="en-US" sz="2000" b="1" dirty="0" err="1" smtClean="0">
                <a:ln w="0"/>
                <a:solidFill>
                  <a:schemeClr val="tx1"/>
                </a:solidFill>
                <a:cs typeface="Arial" panose="020B0604020202020204" pitchFamily="34" charset="0"/>
              </a:rPr>
              <a:t>toare</a:t>
            </a:r>
            <a:r>
              <a:rPr lang="en-US" sz="2000" b="1" dirty="0" smtClean="0">
                <a:ln w="0"/>
                <a:solidFill>
                  <a:schemeClr val="tx1"/>
                </a:solidFill>
                <a:cs typeface="Arial" panose="020B0604020202020204" pitchFamily="34" charset="0"/>
              </a:rPr>
              <a:t> </a:t>
            </a:r>
            <a:r>
              <a:rPr lang="en-US" sz="2000" b="1" dirty="0">
                <a:ln w="0"/>
                <a:solidFill>
                  <a:schemeClr val="tx1"/>
                </a:solidFill>
                <a:cs typeface="Arial" panose="020B0604020202020204" pitchFamily="34" charset="0"/>
              </a:rPr>
              <a:t>de la </a:t>
            </a:r>
            <a:r>
              <a:rPr lang="en-US" sz="2000" b="1" dirty="0" smtClean="0">
                <a:ln w="0"/>
                <a:solidFill>
                  <a:schemeClr val="tx1"/>
                </a:solidFill>
                <a:cs typeface="Arial" panose="020B0604020202020204" pitchFamily="34" charset="0"/>
              </a:rPr>
              <a:t>data accept</a:t>
            </a:r>
            <a:r>
              <a:rPr lang="ro-RO" sz="2000" b="1" dirty="0" smtClean="0">
                <a:ln w="0"/>
                <a:solidFill>
                  <a:schemeClr val="tx1"/>
                </a:solidFill>
                <a:cs typeface="Arial" panose="020B0604020202020204" pitchFamily="34" charset="0"/>
              </a:rPr>
              <a:t>ării</a:t>
            </a:r>
            <a:r>
              <a:rPr lang="en-US" sz="2000" b="1" dirty="0" smtClean="0">
                <a:ln w="0"/>
                <a:solidFill>
                  <a:schemeClr val="tx1"/>
                </a:solidFill>
                <a:cs typeface="Arial" panose="020B0604020202020204" pitchFamily="34" charset="0"/>
              </a:rPr>
              <a:t> </a:t>
            </a:r>
            <a:r>
              <a:rPr lang="en-US" sz="2000" b="1" dirty="0" err="1">
                <a:ln w="0"/>
                <a:solidFill>
                  <a:schemeClr val="tx1"/>
                </a:solidFill>
                <a:cs typeface="Arial" panose="020B0604020202020204" pitchFamily="34" charset="0"/>
              </a:rPr>
              <a:t>propunerii</a:t>
            </a:r>
            <a:r>
              <a:rPr lang="en-US" sz="2000" b="1" dirty="0">
                <a:ln w="0"/>
                <a:solidFill>
                  <a:schemeClr val="tx1"/>
                </a:solidFill>
                <a:cs typeface="Arial" panose="020B0604020202020204" pitchFamily="34" charset="0"/>
              </a:rPr>
              <a:t> de </a:t>
            </a:r>
            <a:r>
              <a:rPr lang="en-US" sz="2000" b="1" dirty="0" smtClean="0">
                <a:ln w="0"/>
                <a:solidFill>
                  <a:schemeClr val="tx1"/>
                </a:solidFill>
                <a:cs typeface="Arial" panose="020B0604020202020204" pitchFamily="34" charset="0"/>
              </a:rPr>
              <a:t>contract de </a:t>
            </a:r>
            <a:r>
              <a:rPr lang="en-US" sz="2000" b="1" dirty="0" err="1" smtClean="0">
                <a:ln w="0"/>
                <a:solidFill>
                  <a:schemeClr val="tx1"/>
                </a:solidFill>
                <a:cs typeface="Arial" panose="020B0604020202020204" pitchFamily="34" charset="0"/>
              </a:rPr>
              <a:t>elaborare</a:t>
            </a:r>
            <a:r>
              <a:rPr lang="en-US" sz="2000" b="1" dirty="0" smtClean="0">
                <a:ln w="0"/>
                <a:solidFill>
                  <a:schemeClr val="tx1"/>
                </a:solidFill>
                <a:cs typeface="Arial" panose="020B0604020202020204" pitchFamily="34" charset="0"/>
              </a:rPr>
              <a:t> SS </a:t>
            </a:r>
            <a:endParaRPr lang="ro-RO" sz="2000" b="1" dirty="0" smtClean="0">
              <a:ln w="0"/>
              <a:solidFill>
                <a:schemeClr val="tx1"/>
              </a:solidFill>
              <a:cs typeface="Arial" panose="020B0604020202020204" pitchFamily="34" charset="0"/>
            </a:endParaRPr>
          </a:p>
          <a:p>
            <a:pPr algn="ctr"/>
            <a:r>
              <a:rPr lang="en-US" sz="2000" dirty="0" smtClean="0">
                <a:ln w="0"/>
                <a:solidFill>
                  <a:schemeClr val="tx1"/>
                </a:solidFill>
                <a:cs typeface="Arial" panose="020B0604020202020204" pitchFamily="34" charset="0"/>
              </a:rPr>
              <a:t>(</a:t>
            </a:r>
            <a:r>
              <a:rPr lang="ro-RO" sz="2000" dirty="0" smtClean="0">
                <a:ln w="0"/>
                <a:solidFill>
                  <a:schemeClr val="tx1"/>
                </a:solidFill>
                <a:cs typeface="Arial" panose="020B0604020202020204" pitchFamily="34" charset="0"/>
              </a:rPr>
              <a:t>alin. </a:t>
            </a:r>
            <a:r>
              <a:rPr lang="en-US" sz="2000" dirty="0" smtClean="0">
                <a:ln w="0"/>
                <a:solidFill>
                  <a:schemeClr val="tx1"/>
                </a:solidFill>
                <a:cs typeface="Arial" panose="020B0604020202020204" pitchFamily="34" charset="0"/>
              </a:rPr>
              <a:t>2/Art</a:t>
            </a:r>
            <a:r>
              <a:rPr lang="ro-RO" sz="2000" dirty="0" smtClean="0">
                <a:ln w="0"/>
                <a:solidFill>
                  <a:schemeClr val="tx1"/>
                </a:solidFill>
                <a:cs typeface="Arial" panose="020B0604020202020204" pitchFamily="34" charset="0"/>
              </a:rPr>
              <a:t>. </a:t>
            </a:r>
            <a:r>
              <a:rPr lang="en-US" sz="2000" dirty="0" smtClean="0">
                <a:ln w="0"/>
                <a:solidFill>
                  <a:schemeClr val="tx1"/>
                </a:solidFill>
                <a:cs typeface="Arial" panose="020B0604020202020204" pitchFamily="34" charset="0"/>
              </a:rPr>
              <a:t>18/Ord</a:t>
            </a:r>
            <a:r>
              <a:rPr lang="en-US" sz="2000" dirty="0">
                <a:ln w="0"/>
                <a:solidFill>
                  <a:schemeClr val="tx1"/>
                </a:solidFill>
                <a:cs typeface="Arial" panose="020B0604020202020204" pitchFamily="34" charset="0"/>
              </a:rPr>
              <a:t>. ANRE nr.59/2013)</a:t>
            </a:r>
            <a:endParaRPr lang="en-US" sz="2000" dirty="0" smtClean="0">
              <a:ln w="0"/>
              <a:solidFill>
                <a:schemeClr val="tx1"/>
              </a:solidFill>
              <a:cs typeface="Arial" panose="020B0604020202020204" pitchFamily="34" charset="0"/>
            </a:endParaRPr>
          </a:p>
          <a:p>
            <a:pPr algn="ctr"/>
            <a:r>
              <a:rPr lang="en-US" sz="2000" b="1" dirty="0" smtClean="0">
                <a:ln w="0"/>
                <a:solidFill>
                  <a:schemeClr val="tx1"/>
                </a:solidFill>
                <a:cs typeface="Arial" panose="020B0604020202020204" pitchFamily="34" charset="0"/>
              </a:rPr>
              <a:t>10 </a:t>
            </a:r>
            <a:r>
              <a:rPr lang="en-US" sz="2000" b="1" dirty="0" err="1" smtClean="0">
                <a:ln w="0"/>
                <a:solidFill>
                  <a:schemeClr val="tx1"/>
                </a:solidFill>
                <a:cs typeface="Arial" panose="020B0604020202020204" pitchFamily="34" charset="0"/>
              </a:rPr>
              <a:t>zile</a:t>
            </a:r>
            <a:r>
              <a:rPr lang="en-US" sz="2000" b="1" dirty="0" smtClean="0">
                <a:ln w="0"/>
                <a:solidFill>
                  <a:schemeClr val="tx1"/>
                </a:solidFill>
                <a:cs typeface="Arial" panose="020B0604020202020204" pitchFamily="34" charset="0"/>
              </a:rPr>
              <a:t> </a:t>
            </a:r>
            <a:r>
              <a:rPr lang="en-US" sz="2000" b="1" dirty="0" err="1" smtClean="0">
                <a:ln w="0"/>
                <a:solidFill>
                  <a:schemeClr val="tx1"/>
                </a:solidFill>
                <a:cs typeface="Arial" panose="020B0604020202020204" pitchFamily="34" charset="0"/>
              </a:rPr>
              <a:t>lucr</a:t>
            </a:r>
            <a:r>
              <a:rPr lang="ro-RO" sz="2000" b="1" dirty="0" smtClean="0">
                <a:ln w="0"/>
                <a:solidFill>
                  <a:schemeClr val="tx1"/>
                </a:solidFill>
                <a:cs typeface="Arial" panose="020B0604020202020204" pitchFamily="34" charset="0"/>
              </a:rPr>
              <a:t>ă</a:t>
            </a:r>
            <a:r>
              <a:rPr lang="en-US" sz="2000" b="1" dirty="0" err="1" smtClean="0">
                <a:ln w="0"/>
                <a:solidFill>
                  <a:schemeClr val="tx1"/>
                </a:solidFill>
                <a:cs typeface="Arial" panose="020B0604020202020204" pitchFamily="34" charset="0"/>
              </a:rPr>
              <a:t>toare</a:t>
            </a:r>
            <a:r>
              <a:rPr lang="en-US" sz="2000" b="1" dirty="0" smtClean="0">
                <a:ln w="0"/>
                <a:solidFill>
                  <a:schemeClr val="tx1"/>
                </a:solidFill>
                <a:cs typeface="Arial" panose="020B0604020202020204" pitchFamily="34" charset="0"/>
              </a:rPr>
              <a:t> de la data </a:t>
            </a:r>
            <a:r>
              <a:rPr lang="en-US" sz="2000" b="1" dirty="0" err="1" smtClean="0">
                <a:ln w="0"/>
                <a:solidFill>
                  <a:schemeClr val="tx1"/>
                </a:solidFill>
                <a:cs typeface="Arial" panose="020B0604020202020204" pitchFamily="34" charset="0"/>
              </a:rPr>
              <a:t>primirii</a:t>
            </a:r>
            <a:r>
              <a:rPr lang="en-US" sz="2000" b="1" dirty="0" smtClean="0">
                <a:ln w="0"/>
                <a:solidFill>
                  <a:schemeClr val="tx1"/>
                </a:solidFill>
                <a:cs typeface="Arial" panose="020B0604020202020204" pitchFamily="34" charset="0"/>
              </a:rPr>
              <a:t> </a:t>
            </a:r>
            <a:r>
              <a:rPr lang="en-US" sz="2000" b="1" dirty="0" err="1" smtClean="0">
                <a:ln w="0"/>
                <a:solidFill>
                  <a:schemeClr val="tx1"/>
                </a:solidFill>
                <a:cs typeface="Arial" panose="020B0604020202020204" pitchFamily="34" charset="0"/>
              </a:rPr>
              <a:t>acceptului</a:t>
            </a:r>
            <a:r>
              <a:rPr lang="en-US" sz="2000" b="1" dirty="0" smtClean="0">
                <a:ln w="0"/>
                <a:solidFill>
                  <a:schemeClr val="tx1"/>
                </a:solidFill>
                <a:cs typeface="Arial" panose="020B0604020202020204" pitchFamily="34" charset="0"/>
              </a:rPr>
              <a:t> </a:t>
            </a:r>
            <a:r>
              <a:rPr lang="pt-BR" sz="2000" b="1" dirty="0">
                <a:ln w="0"/>
                <a:solidFill>
                  <a:schemeClr val="tx1"/>
                </a:solidFill>
                <a:cs typeface="Arial" panose="020B0604020202020204" pitchFamily="34" charset="0"/>
              </a:rPr>
              <a:t>utilizatorului privind propunerea de </a:t>
            </a:r>
            <a:r>
              <a:rPr lang="pt-BR" sz="2000" b="1" dirty="0" smtClean="0">
                <a:ln w="0"/>
                <a:solidFill>
                  <a:schemeClr val="tx1"/>
                </a:solidFill>
                <a:cs typeface="Arial" panose="020B0604020202020204" pitchFamily="34" charset="0"/>
              </a:rPr>
              <a:t>contract cu ter</a:t>
            </a:r>
            <a:r>
              <a:rPr lang="ro-RO" sz="2000" b="1" dirty="0" smtClean="0">
                <a:ln w="0"/>
                <a:solidFill>
                  <a:schemeClr val="tx1"/>
                </a:solidFill>
                <a:cs typeface="Arial" panose="020B0604020202020204" pitchFamily="34" charset="0"/>
              </a:rPr>
              <a:t>ț</a:t>
            </a:r>
            <a:r>
              <a:rPr lang="pt-BR" sz="2000" b="1" dirty="0" smtClean="0">
                <a:ln w="0"/>
                <a:solidFill>
                  <a:schemeClr val="tx1"/>
                </a:solidFill>
                <a:cs typeface="Arial" panose="020B0604020202020204" pitchFamily="34" charset="0"/>
              </a:rPr>
              <a:t>i (dac</a:t>
            </a:r>
            <a:r>
              <a:rPr lang="ro-RO" sz="2000" b="1" dirty="0" smtClean="0">
                <a:ln w="0"/>
                <a:solidFill>
                  <a:schemeClr val="tx1"/>
                </a:solidFill>
                <a:cs typeface="Arial" panose="020B0604020202020204" pitchFamily="34" charset="0"/>
              </a:rPr>
              <a:t>ă</a:t>
            </a:r>
            <a:r>
              <a:rPr lang="pt-BR" sz="2000" b="1" dirty="0" smtClean="0">
                <a:ln w="0"/>
                <a:solidFill>
                  <a:schemeClr val="tx1"/>
                </a:solidFill>
                <a:cs typeface="Arial" panose="020B0604020202020204" pitchFamily="34" charset="0"/>
              </a:rPr>
              <a:t> este cazul)</a:t>
            </a:r>
            <a:endParaRPr lang="en-US" sz="2000" b="1" dirty="0">
              <a:ln w="0"/>
              <a:solidFill>
                <a:schemeClr val="tx1"/>
              </a:solidFill>
              <a:cs typeface="Arial" panose="020B0604020202020204"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sp>
        <p:nvSpPr>
          <p:cNvPr id="2" name="Rounded Rectangle 3">
            <a:extLst>
              <a:ext uri="{FF2B5EF4-FFF2-40B4-BE49-F238E27FC236}">
                <a16:creationId xmlns:a16="http://schemas.microsoft.com/office/drawing/2014/main" id="{7FED51A5-AA09-36DD-6ED5-8CA6BF9B3F90}"/>
              </a:ext>
            </a:extLst>
          </p:cNvPr>
          <p:cNvSpPr/>
          <p:nvPr/>
        </p:nvSpPr>
        <p:spPr>
          <a:xfrm>
            <a:off x="62966" y="266787"/>
            <a:ext cx="12039588" cy="1021556"/>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5400" cap="none" spc="0" dirty="0">
                <a:ln w="0"/>
                <a:solidFill>
                  <a:schemeClr val="bg1"/>
                </a:solidFill>
                <a:effectLst>
                  <a:outerShdw blurRad="38100" dist="38100" dir="2700000" algn="tl">
                    <a:srgbClr val="000000">
                      <a:alpha val="43137"/>
                    </a:srgbClr>
                  </a:outerShdw>
                </a:effectLst>
                <a:cs typeface="Arial" panose="020B0604020202020204" pitchFamily="34" charset="0"/>
              </a:rPr>
              <a:t>SS (Studiu de Soluție)</a:t>
            </a:r>
            <a:endParaRPr lang="en-US" sz="4800" cap="none" spc="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12" name="Rounded Rectangle 4">
            <a:extLst>
              <a:ext uri="{FF2B5EF4-FFF2-40B4-BE49-F238E27FC236}">
                <a16:creationId xmlns:a16="http://schemas.microsoft.com/office/drawing/2014/main" id="{77D9DF37-A124-08BB-1F06-A4C01DACC531}"/>
              </a:ext>
            </a:extLst>
          </p:cNvPr>
          <p:cNvSpPr/>
          <p:nvPr/>
        </p:nvSpPr>
        <p:spPr>
          <a:xfrm>
            <a:off x="3301260" y="1597491"/>
            <a:ext cx="5293303" cy="783193"/>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2000" dirty="0" err="1">
                <a:ln w="0"/>
                <a:solidFill>
                  <a:schemeClr val="tx1"/>
                </a:solidFill>
                <a:effectLst>
                  <a:outerShdw blurRad="38100" dist="38100" dir="2700000" algn="tl">
                    <a:srgbClr val="000000">
                      <a:alpha val="43137"/>
                    </a:srgbClr>
                  </a:outerShdw>
                </a:effectLst>
                <a:cs typeface="Arial" panose="020B0604020202020204" pitchFamily="34" charset="0"/>
              </a:rPr>
              <a:t>Contractele</a:t>
            </a:r>
            <a:r>
              <a:rPr lang="en-US" sz="2000" dirty="0">
                <a:ln w="0"/>
                <a:solidFill>
                  <a:schemeClr val="tx1"/>
                </a:solidFill>
                <a:effectLst>
                  <a:outerShdw blurRad="38100" dist="38100" dir="2700000" algn="tl">
                    <a:srgbClr val="000000">
                      <a:alpha val="43137"/>
                    </a:srgbClr>
                  </a:outerShdw>
                </a:effectLst>
                <a:cs typeface="Arial" panose="020B0604020202020204" pitchFamily="34" charset="0"/>
              </a:rPr>
              <a:t> </a:t>
            </a:r>
            <a:r>
              <a:rPr lang="en-US" sz="2000" dirty="0" err="1">
                <a:ln w="0"/>
                <a:solidFill>
                  <a:schemeClr val="tx1"/>
                </a:solidFill>
                <a:effectLst>
                  <a:outerShdw blurRad="38100" dist="38100" dir="2700000" algn="tl">
                    <a:srgbClr val="000000">
                      <a:alpha val="43137"/>
                    </a:srgbClr>
                  </a:outerShdw>
                </a:effectLst>
                <a:cs typeface="Arial" panose="020B0604020202020204" pitchFamily="34" charset="0"/>
              </a:rPr>
              <a:t>pentru</a:t>
            </a:r>
            <a:r>
              <a:rPr lang="en-US" sz="2000" dirty="0">
                <a:ln w="0"/>
                <a:solidFill>
                  <a:schemeClr val="tx1"/>
                </a:solidFill>
                <a:effectLst>
                  <a:outerShdw blurRad="38100" dist="38100" dir="2700000" algn="tl">
                    <a:srgbClr val="000000">
                      <a:alpha val="43137"/>
                    </a:srgbClr>
                  </a:outerShdw>
                </a:effectLst>
                <a:cs typeface="Arial" panose="020B0604020202020204" pitchFamily="34" charset="0"/>
              </a:rPr>
              <a:t> </a:t>
            </a:r>
            <a:r>
              <a:rPr lang="en-US" sz="2000" dirty="0" err="1">
                <a:ln w="0"/>
                <a:solidFill>
                  <a:schemeClr val="tx1"/>
                </a:solidFill>
                <a:effectLst>
                  <a:outerShdw blurRad="38100" dist="38100" dir="2700000" algn="tl">
                    <a:srgbClr val="000000">
                      <a:alpha val="43137"/>
                    </a:srgbClr>
                  </a:outerShdw>
                </a:effectLst>
                <a:cs typeface="Arial" panose="020B0604020202020204" pitchFamily="34" charset="0"/>
              </a:rPr>
              <a:t>elaborare</a:t>
            </a:r>
            <a:r>
              <a:rPr lang="en-US" sz="2000" dirty="0">
                <a:ln w="0"/>
                <a:solidFill>
                  <a:schemeClr val="tx1"/>
                </a:solidFill>
                <a:effectLst>
                  <a:outerShdw blurRad="38100" dist="38100" dir="2700000" algn="tl">
                    <a:srgbClr val="000000">
                      <a:alpha val="43137"/>
                    </a:srgbClr>
                  </a:outerShdw>
                </a:effectLst>
                <a:cs typeface="Arial" panose="020B0604020202020204" pitchFamily="34" charset="0"/>
              </a:rPr>
              <a:t> SS </a:t>
            </a:r>
            <a:r>
              <a:rPr lang="ro-RO" sz="2000" dirty="0" err="1" smtClean="0">
                <a:ln w="0"/>
                <a:solidFill>
                  <a:schemeClr val="tx1"/>
                </a:solidFill>
                <a:effectLst>
                  <a:outerShdw blurRad="38100" dist="38100" dir="2700000" algn="tl">
                    <a:srgbClr val="000000">
                      <a:alpha val="43137"/>
                    </a:srgbClr>
                  </a:outerShdw>
                </a:effectLst>
                <a:cs typeface="Arial" panose="020B0604020202020204" pitchFamily="34" charset="0"/>
              </a:rPr>
              <a:t>ș</a:t>
            </a:r>
            <a:r>
              <a:rPr lang="en-US" sz="2000" dirty="0" err="1" smtClean="0">
                <a:ln w="0"/>
                <a:solidFill>
                  <a:schemeClr val="tx1"/>
                </a:solidFill>
                <a:effectLst>
                  <a:outerShdw blurRad="38100" dist="38100" dir="2700000" algn="tl">
                    <a:srgbClr val="000000">
                      <a:alpha val="43137"/>
                    </a:srgbClr>
                  </a:outerShdw>
                </a:effectLst>
                <a:cs typeface="Arial" panose="020B0604020202020204" pitchFamily="34" charset="0"/>
              </a:rPr>
              <a:t>i</a:t>
            </a:r>
            <a:r>
              <a:rPr lang="en-US" sz="2000" dirty="0" smtClean="0">
                <a:ln w="0"/>
                <a:solidFill>
                  <a:schemeClr val="tx1"/>
                </a:solidFill>
                <a:effectLst>
                  <a:outerShdw blurRad="38100" dist="38100" dir="2700000" algn="tl">
                    <a:srgbClr val="000000">
                      <a:alpha val="43137"/>
                    </a:srgbClr>
                  </a:outerShdw>
                </a:effectLst>
                <a:cs typeface="Arial" panose="020B0604020202020204" pitchFamily="34" charset="0"/>
              </a:rPr>
              <a:t> </a:t>
            </a:r>
            <a:r>
              <a:rPr lang="en-US" sz="2000" dirty="0" err="1" smtClean="0">
                <a:ln w="0"/>
                <a:solidFill>
                  <a:schemeClr val="tx1"/>
                </a:solidFill>
                <a:effectLst>
                  <a:outerShdw blurRad="38100" dist="38100" dir="2700000" algn="tl">
                    <a:srgbClr val="000000">
                      <a:alpha val="43137"/>
                    </a:srgbClr>
                  </a:outerShdw>
                </a:effectLst>
                <a:cs typeface="Arial" panose="020B0604020202020204" pitchFamily="34" charset="0"/>
              </a:rPr>
              <a:t>execu</a:t>
            </a: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ț</a:t>
            </a:r>
            <a:r>
              <a:rPr lang="en-US" sz="2000" dirty="0" err="1" smtClean="0">
                <a:ln w="0"/>
                <a:solidFill>
                  <a:schemeClr val="tx1"/>
                </a:solidFill>
                <a:effectLst>
                  <a:outerShdw blurRad="38100" dist="38100" dir="2700000" algn="tl">
                    <a:srgbClr val="000000">
                      <a:alpha val="43137"/>
                    </a:srgbClr>
                  </a:outerShdw>
                </a:effectLst>
                <a:cs typeface="Arial" panose="020B0604020202020204" pitchFamily="34" charset="0"/>
              </a:rPr>
              <a:t>ie</a:t>
            </a:r>
            <a:r>
              <a:rPr lang="en-US" sz="2000" dirty="0" smtClean="0">
                <a:ln w="0"/>
                <a:solidFill>
                  <a:schemeClr val="tx1"/>
                </a:solidFill>
                <a:effectLst>
                  <a:outerShdw blurRad="38100" dist="38100" dir="2700000" algn="tl">
                    <a:srgbClr val="000000">
                      <a:alpha val="43137"/>
                    </a:srgbClr>
                  </a:outerShdw>
                </a:effectLst>
                <a:cs typeface="Arial" panose="020B0604020202020204" pitchFamily="34" charset="0"/>
              </a:rPr>
              <a:t> </a:t>
            </a:r>
            <a:r>
              <a:rPr lang="en-US" sz="2000" dirty="0">
                <a:ln w="0"/>
                <a:solidFill>
                  <a:schemeClr val="tx1"/>
                </a:solidFill>
                <a:effectLst>
                  <a:outerShdw blurRad="38100" dist="38100" dir="2700000" algn="tl">
                    <a:srgbClr val="000000">
                      <a:alpha val="43137"/>
                    </a:srgbClr>
                  </a:outerShdw>
                </a:effectLst>
                <a:cs typeface="Arial" panose="020B0604020202020204" pitchFamily="34" charset="0"/>
              </a:rPr>
              <a:t>SS se </a:t>
            </a: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î</a:t>
            </a:r>
            <a:r>
              <a:rPr lang="en-US" sz="2000" dirty="0" err="1">
                <a:ln w="0"/>
                <a:solidFill>
                  <a:schemeClr val="tx1"/>
                </a:solidFill>
                <a:effectLst>
                  <a:outerShdw blurRad="38100" dist="38100" dir="2700000" algn="tl">
                    <a:srgbClr val="000000">
                      <a:alpha val="43137"/>
                    </a:srgbClr>
                  </a:outerShdw>
                </a:effectLst>
                <a:cs typeface="Arial" panose="020B0604020202020204" pitchFamily="34" charset="0"/>
              </a:rPr>
              <a:t>ntocmesc</a:t>
            </a:r>
            <a:r>
              <a:rPr lang="en-US" sz="2000" dirty="0">
                <a:ln w="0"/>
                <a:solidFill>
                  <a:schemeClr val="tx1"/>
                </a:solidFill>
                <a:effectLst>
                  <a:outerShdw blurRad="38100" dist="38100" dir="2700000" algn="tl">
                    <a:srgbClr val="000000">
                      <a:alpha val="43137"/>
                    </a:srgbClr>
                  </a:outerShdw>
                </a:effectLst>
                <a:cs typeface="Arial" panose="020B0604020202020204" pitchFamily="34" charset="0"/>
              </a:rPr>
              <a:t> de </a:t>
            </a:r>
            <a:r>
              <a:rPr lang="en-US" sz="2000" b="1" dirty="0" err="1">
                <a:ln w="0"/>
                <a:solidFill>
                  <a:schemeClr val="tx1"/>
                </a:solidFill>
                <a:effectLst>
                  <a:outerShdw blurRad="38100" dist="38100" dir="2700000" algn="tl">
                    <a:srgbClr val="000000">
                      <a:alpha val="43137"/>
                    </a:srgbClr>
                  </a:outerShdw>
                </a:effectLst>
                <a:cs typeface="Arial" panose="020B0604020202020204" pitchFamily="34" charset="0"/>
              </a:rPr>
              <a:t>Serviciul</a:t>
            </a:r>
            <a:r>
              <a:rPr lang="en-US" sz="2000" b="1" dirty="0">
                <a:ln w="0"/>
                <a:solidFill>
                  <a:schemeClr val="tx1"/>
                </a:solidFill>
                <a:effectLst>
                  <a:outerShdw blurRad="38100" dist="38100" dir="2700000" algn="tl">
                    <a:srgbClr val="000000">
                      <a:alpha val="43137"/>
                    </a:srgbClr>
                  </a:outerShdw>
                </a:effectLst>
                <a:cs typeface="Arial" panose="020B0604020202020204" pitchFamily="34" charset="0"/>
              </a:rPr>
              <a:t> </a:t>
            </a:r>
            <a:r>
              <a:rPr lang="en-US" sz="2000" b="1" dirty="0" err="1">
                <a:ln w="0"/>
                <a:solidFill>
                  <a:schemeClr val="tx1"/>
                </a:solidFill>
                <a:effectLst>
                  <a:outerShdw blurRad="38100" dist="38100" dir="2700000" algn="tl">
                    <a:srgbClr val="000000">
                      <a:alpha val="43137"/>
                    </a:srgbClr>
                  </a:outerShdw>
                </a:effectLst>
                <a:cs typeface="Arial" panose="020B0604020202020204" pitchFamily="34" charset="0"/>
              </a:rPr>
              <a:t>Racord</a:t>
            </a:r>
            <a:r>
              <a:rPr lang="ro-RO" sz="2000" b="1" dirty="0">
                <a:ln w="0"/>
                <a:solidFill>
                  <a:schemeClr val="tx1"/>
                </a:solidFill>
                <a:effectLst>
                  <a:outerShdw blurRad="38100" dist="38100" dir="2700000" algn="tl">
                    <a:srgbClr val="000000">
                      <a:alpha val="43137"/>
                    </a:srgbClr>
                  </a:outerShdw>
                </a:effectLst>
                <a:cs typeface="Arial" panose="020B0604020202020204" pitchFamily="34" charset="0"/>
              </a:rPr>
              <a:t>ă</a:t>
            </a:r>
            <a:r>
              <a:rPr lang="en-US" sz="2000" b="1" dirty="0" err="1">
                <a:ln w="0"/>
                <a:solidFill>
                  <a:schemeClr val="tx1"/>
                </a:solidFill>
                <a:effectLst>
                  <a:outerShdw blurRad="38100" dist="38100" dir="2700000" algn="tl">
                    <a:srgbClr val="000000">
                      <a:alpha val="43137"/>
                    </a:srgbClr>
                  </a:outerShdw>
                </a:effectLst>
                <a:cs typeface="Arial" panose="020B0604020202020204" pitchFamily="34" charset="0"/>
              </a:rPr>
              <a:t>ri</a:t>
            </a:r>
            <a:r>
              <a:rPr lang="en-US" sz="2000" b="1" dirty="0">
                <a:ln w="0"/>
                <a:solidFill>
                  <a:schemeClr val="tx1"/>
                </a:solidFill>
                <a:effectLst>
                  <a:outerShdw blurRad="38100" dist="38100" dir="2700000" algn="tl">
                    <a:srgbClr val="000000">
                      <a:alpha val="43137"/>
                    </a:srgbClr>
                  </a:outerShdw>
                </a:effectLst>
                <a:cs typeface="Arial" panose="020B0604020202020204" pitchFamily="34" charset="0"/>
              </a:rPr>
              <a:t> </a:t>
            </a:r>
            <a:r>
              <a:rPr lang="en-US" sz="2000" b="1" dirty="0" err="1">
                <a:ln w="0"/>
                <a:solidFill>
                  <a:schemeClr val="tx1"/>
                </a:solidFill>
                <a:effectLst>
                  <a:outerShdw blurRad="38100" dist="38100" dir="2700000" algn="tl">
                    <a:srgbClr val="000000">
                      <a:alpha val="43137"/>
                    </a:srgbClr>
                  </a:outerShdw>
                </a:effectLst>
                <a:cs typeface="Arial" panose="020B0604020202020204" pitchFamily="34" charset="0"/>
              </a:rPr>
              <a:t>Complexe</a:t>
            </a:r>
            <a:endParaRPr lang="en-US" sz="2000" b="1" dirty="0">
              <a:solidFill>
                <a:schemeClr val="tx1"/>
              </a:solidFill>
              <a:effectLst>
                <a:outerShdw blurRad="38100" dist="38100" dir="2700000" algn="tl">
                  <a:srgbClr val="000000">
                    <a:alpha val="43137"/>
                  </a:srgbClr>
                </a:outerShdw>
              </a:effectLst>
            </a:endParaRPr>
          </a:p>
        </p:txBody>
      </p:sp>
      <p:graphicFrame>
        <p:nvGraphicFramePr>
          <p:cNvPr id="7" name="Content Placeholder 3"/>
          <p:cNvGraphicFramePr>
            <a:graphicFrameLocks/>
          </p:cNvGraphicFramePr>
          <p:nvPr>
            <p:extLst>
              <p:ext uri="{D42A27DB-BD31-4B8C-83A1-F6EECF244321}">
                <p14:modId xmlns:p14="http://schemas.microsoft.com/office/powerpoint/2010/main" val="43307466"/>
              </p:ext>
            </p:extLst>
          </p:nvPr>
        </p:nvGraphicFramePr>
        <p:xfrm>
          <a:off x="10372278" y="5428210"/>
          <a:ext cx="1796934" cy="17166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94121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2994945" y="5102749"/>
            <a:ext cx="6175630" cy="1464231"/>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b="1" dirty="0">
                <a:ln w="0"/>
                <a:solidFill>
                  <a:schemeClr val="tx1"/>
                </a:solidFill>
                <a:cs typeface="Arial" panose="020B0604020202020204" pitchFamily="34" charset="0"/>
              </a:rPr>
              <a:t>Durata</a:t>
            </a:r>
            <a:r>
              <a:rPr lang="en-US" sz="2000" b="1" dirty="0">
                <a:ln w="0"/>
                <a:solidFill>
                  <a:schemeClr val="tx1"/>
                </a:solidFill>
                <a:cs typeface="Arial" panose="020B0604020202020204" pitchFamily="34" charset="0"/>
              </a:rPr>
              <a:t>: 30 de </a:t>
            </a:r>
            <a:r>
              <a:rPr lang="en-US" sz="2000" b="1" dirty="0" err="1" smtClean="0">
                <a:ln w="0"/>
                <a:solidFill>
                  <a:schemeClr val="tx1"/>
                </a:solidFill>
                <a:cs typeface="Arial" panose="020B0604020202020204" pitchFamily="34" charset="0"/>
              </a:rPr>
              <a:t>zile</a:t>
            </a:r>
            <a:r>
              <a:rPr lang="en-US" sz="2000" b="1" dirty="0" smtClean="0">
                <a:ln w="0"/>
                <a:solidFill>
                  <a:schemeClr val="tx1"/>
                </a:solidFill>
                <a:cs typeface="Arial" panose="020B0604020202020204" pitchFamily="34" charset="0"/>
              </a:rPr>
              <a:t> </a:t>
            </a:r>
            <a:r>
              <a:rPr lang="en-US" sz="2000" b="1" dirty="0" err="1" smtClean="0">
                <a:ln w="0"/>
                <a:solidFill>
                  <a:schemeClr val="tx1"/>
                </a:solidFill>
                <a:cs typeface="Arial" panose="020B0604020202020204" pitchFamily="34" charset="0"/>
              </a:rPr>
              <a:t>calendaristice</a:t>
            </a:r>
            <a:r>
              <a:rPr lang="en-US" sz="2000" b="1" dirty="0" smtClean="0">
                <a:ln w="0"/>
                <a:solidFill>
                  <a:schemeClr val="tx1"/>
                </a:solidFill>
                <a:cs typeface="Arial" panose="020B0604020202020204" pitchFamily="34" charset="0"/>
              </a:rPr>
              <a:t> </a:t>
            </a:r>
            <a:r>
              <a:rPr lang="ro-RO" sz="2000" dirty="0">
                <a:ln w="0"/>
                <a:solidFill>
                  <a:schemeClr val="tx1"/>
                </a:solidFill>
                <a:cs typeface="Arial" panose="020B0604020202020204" pitchFamily="34" charset="0"/>
              </a:rPr>
              <a:t>î</a:t>
            </a:r>
            <a:r>
              <a:rPr lang="en-US" sz="2000" dirty="0" smtClean="0">
                <a:ln w="0"/>
                <a:solidFill>
                  <a:schemeClr val="tx1"/>
                </a:solidFill>
                <a:cs typeface="Arial" panose="020B0604020202020204" pitchFamily="34" charset="0"/>
              </a:rPr>
              <a:t>n </a:t>
            </a:r>
            <a:r>
              <a:rPr lang="en-US" sz="2000" dirty="0" err="1" smtClean="0">
                <a:ln w="0"/>
                <a:solidFill>
                  <a:schemeClr val="tx1"/>
                </a:solidFill>
                <a:cs typeface="Arial" panose="020B0604020202020204" pitchFamily="34" charset="0"/>
              </a:rPr>
              <a:t>cazul</a:t>
            </a:r>
            <a:r>
              <a:rPr lang="en-US" sz="2000" dirty="0" smtClean="0">
                <a:ln w="0"/>
                <a:solidFill>
                  <a:schemeClr val="tx1"/>
                </a:solidFill>
                <a:cs typeface="Arial" panose="020B0604020202020204" pitchFamily="34" charset="0"/>
              </a:rPr>
              <a:t> fi</a:t>
            </a:r>
            <a:r>
              <a:rPr lang="ro-RO" sz="2000" dirty="0" smtClean="0">
                <a:ln w="0"/>
                <a:solidFill>
                  <a:schemeClr val="tx1"/>
                </a:solidFill>
                <a:cs typeface="Arial" panose="020B0604020202020204" pitchFamily="34" charset="0"/>
              </a:rPr>
              <a:t>ș</a:t>
            </a:r>
            <a:r>
              <a:rPr lang="en-US" sz="2000" dirty="0" err="1" smtClean="0">
                <a:ln w="0"/>
                <a:solidFill>
                  <a:schemeClr val="tx1"/>
                </a:solidFill>
                <a:cs typeface="Arial" panose="020B0604020202020204" pitchFamily="34" charset="0"/>
              </a:rPr>
              <a:t>ei</a:t>
            </a:r>
            <a:r>
              <a:rPr lang="en-US" sz="2000" dirty="0" smtClean="0">
                <a:ln w="0"/>
                <a:solidFill>
                  <a:schemeClr val="tx1"/>
                </a:solidFill>
                <a:cs typeface="Arial" panose="020B0604020202020204" pitchFamily="34" charset="0"/>
              </a:rPr>
              <a:t> de </a:t>
            </a:r>
            <a:r>
              <a:rPr lang="en-US" sz="2000" dirty="0" err="1" smtClean="0">
                <a:ln w="0"/>
                <a:solidFill>
                  <a:schemeClr val="tx1"/>
                </a:solidFill>
                <a:cs typeface="Arial" panose="020B0604020202020204" pitchFamily="34" charset="0"/>
              </a:rPr>
              <a:t>solu</a:t>
            </a:r>
            <a:r>
              <a:rPr lang="ro-RO" sz="2000" dirty="0" smtClean="0">
                <a:ln w="0"/>
                <a:solidFill>
                  <a:schemeClr val="tx1"/>
                </a:solidFill>
                <a:cs typeface="Arial" panose="020B0604020202020204" pitchFamily="34" charset="0"/>
              </a:rPr>
              <a:t>ț</a:t>
            </a:r>
            <a:r>
              <a:rPr lang="en-US" sz="2000" dirty="0" err="1" smtClean="0">
                <a:ln w="0"/>
                <a:solidFill>
                  <a:schemeClr val="tx1"/>
                </a:solidFill>
                <a:cs typeface="Arial" panose="020B0604020202020204" pitchFamily="34" charset="0"/>
              </a:rPr>
              <a:t>ie</a:t>
            </a:r>
            <a:r>
              <a:rPr lang="en-US" sz="2000" dirty="0" smtClean="0">
                <a:ln w="0"/>
                <a:solidFill>
                  <a:schemeClr val="tx1"/>
                </a:solidFill>
                <a:cs typeface="Arial" panose="020B0604020202020204" pitchFamily="34" charset="0"/>
              </a:rPr>
              <a:t> </a:t>
            </a:r>
            <a:endParaRPr lang="ro-RO" sz="2000" dirty="0" smtClean="0">
              <a:ln w="0"/>
              <a:solidFill>
                <a:schemeClr val="tx1"/>
              </a:solidFill>
              <a:cs typeface="Arial" panose="020B0604020202020204" pitchFamily="34" charset="0"/>
            </a:endParaRPr>
          </a:p>
          <a:p>
            <a:pPr algn="ctr"/>
            <a:r>
              <a:rPr lang="en-US" sz="2000" dirty="0" smtClean="0">
                <a:ln w="0"/>
                <a:solidFill>
                  <a:schemeClr val="tx1"/>
                </a:solidFill>
                <a:cs typeface="Arial" panose="020B0604020202020204" pitchFamily="34" charset="0"/>
              </a:rPr>
              <a:t>(</a:t>
            </a:r>
            <a:r>
              <a:rPr lang="ro-RO" sz="2000" dirty="0" smtClean="0">
                <a:ln w="0"/>
                <a:solidFill>
                  <a:schemeClr val="tx1"/>
                </a:solidFill>
                <a:cs typeface="Arial" panose="020B0604020202020204" pitchFamily="34" charset="0"/>
              </a:rPr>
              <a:t>alin. </a:t>
            </a:r>
            <a:r>
              <a:rPr lang="en-US" sz="2000" dirty="0" smtClean="0">
                <a:ln w="0"/>
                <a:solidFill>
                  <a:schemeClr val="tx1"/>
                </a:solidFill>
                <a:cs typeface="Arial" panose="020B0604020202020204" pitchFamily="34" charset="0"/>
              </a:rPr>
              <a:t>1/Art</a:t>
            </a:r>
            <a:r>
              <a:rPr lang="ro-RO" sz="2000" dirty="0" smtClean="0">
                <a:ln w="0"/>
                <a:solidFill>
                  <a:schemeClr val="tx1"/>
                </a:solidFill>
                <a:cs typeface="Arial" panose="020B0604020202020204" pitchFamily="34" charset="0"/>
              </a:rPr>
              <a:t>. </a:t>
            </a:r>
            <a:r>
              <a:rPr lang="en-US" sz="2000" dirty="0" smtClean="0">
                <a:ln w="0"/>
                <a:solidFill>
                  <a:schemeClr val="tx1"/>
                </a:solidFill>
                <a:cs typeface="Arial" panose="020B0604020202020204" pitchFamily="34" charset="0"/>
              </a:rPr>
              <a:t>26/</a:t>
            </a:r>
            <a:r>
              <a:rPr lang="ro-RO" sz="2000" dirty="0">
                <a:solidFill>
                  <a:schemeClr val="tx1"/>
                </a:solidFill>
              </a:rPr>
              <a:t> Ord. ANRE nr.</a:t>
            </a:r>
            <a:r>
              <a:rPr lang="en-US" sz="2000" dirty="0">
                <a:solidFill>
                  <a:schemeClr val="tx1"/>
                </a:solidFill>
              </a:rPr>
              <a:t>59</a:t>
            </a:r>
            <a:r>
              <a:rPr lang="ro-RO" sz="2000" dirty="0">
                <a:solidFill>
                  <a:schemeClr val="tx1"/>
                </a:solidFill>
              </a:rPr>
              <a:t>/2013</a:t>
            </a:r>
            <a:r>
              <a:rPr lang="en-US" sz="2000" dirty="0" smtClean="0">
                <a:ln w="0"/>
                <a:solidFill>
                  <a:schemeClr val="tx1"/>
                </a:solidFill>
                <a:cs typeface="Arial" panose="020B0604020202020204" pitchFamily="34" charset="0"/>
              </a:rPr>
              <a:t>)</a:t>
            </a:r>
            <a:endParaRPr lang="en-US" sz="2000" dirty="0">
              <a:ln w="0"/>
              <a:solidFill>
                <a:schemeClr val="tx1"/>
              </a:solidFill>
              <a:cs typeface="Arial" panose="020B0604020202020204" pitchFamily="34" charset="0"/>
            </a:endParaRPr>
          </a:p>
          <a:p>
            <a:pPr algn="ctr"/>
            <a:r>
              <a:rPr lang="en-US" sz="2000" b="1" dirty="0">
                <a:ln w="0"/>
                <a:solidFill>
                  <a:schemeClr val="tx1"/>
                </a:solidFill>
                <a:cs typeface="Arial" panose="020B0604020202020204" pitchFamily="34" charset="0"/>
              </a:rPr>
              <a:t>10 </a:t>
            </a:r>
            <a:r>
              <a:rPr lang="en-US" sz="2000" b="1" dirty="0" err="1">
                <a:ln w="0"/>
                <a:solidFill>
                  <a:schemeClr val="tx1"/>
                </a:solidFill>
                <a:cs typeface="Arial" panose="020B0604020202020204" pitchFamily="34" charset="0"/>
              </a:rPr>
              <a:t>zile</a:t>
            </a:r>
            <a:r>
              <a:rPr lang="en-US" sz="2000" b="1" dirty="0">
                <a:ln w="0"/>
                <a:solidFill>
                  <a:schemeClr val="tx1"/>
                </a:solidFill>
                <a:cs typeface="Arial" panose="020B0604020202020204" pitchFamily="34" charset="0"/>
              </a:rPr>
              <a:t> </a:t>
            </a:r>
            <a:r>
              <a:rPr lang="en-US" sz="2000" b="1" dirty="0" err="1">
                <a:ln w="0"/>
                <a:solidFill>
                  <a:schemeClr val="tx1"/>
                </a:solidFill>
                <a:cs typeface="Arial" panose="020B0604020202020204" pitchFamily="34" charset="0"/>
              </a:rPr>
              <a:t>calendaristice</a:t>
            </a:r>
            <a:r>
              <a:rPr lang="en-US" sz="2000" b="1" dirty="0">
                <a:ln w="0"/>
                <a:solidFill>
                  <a:schemeClr val="tx1"/>
                </a:solidFill>
                <a:cs typeface="Arial" panose="020B0604020202020204" pitchFamily="34" charset="0"/>
              </a:rPr>
              <a:t> </a:t>
            </a:r>
            <a:r>
              <a:rPr lang="ro-RO" sz="2000" dirty="0">
                <a:ln w="0"/>
                <a:solidFill>
                  <a:schemeClr val="tx1"/>
                </a:solidFill>
                <a:cs typeface="Arial" panose="020B0604020202020204" pitchFamily="34" charset="0"/>
              </a:rPr>
              <a:t>î</a:t>
            </a:r>
            <a:r>
              <a:rPr lang="en-US" sz="2000" dirty="0" smtClean="0">
                <a:ln w="0"/>
                <a:solidFill>
                  <a:schemeClr val="tx1"/>
                </a:solidFill>
                <a:cs typeface="Arial" panose="020B0604020202020204" pitchFamily="34" charset="0"/>
              </a:rPr>
              <a:t>n </a:t>
            </a:r>
            <a:r>
              <a:rPr lang="en-US" sz="2000" dirty="0" err="1">
                <a:ln w="0"/>
                <a:solidFill>
                  <a:schemeClr val="tx1"/>
                </a:solidFill>
                <a:cs typeface="Arial" panose="020B0604020202020204" pitchFamily="34" charset="0"/>
              </a:rPr>
              <a:t>cazul</a:t>
            </a:r>
            <a:r>
              <a:rPr lang="en-US" sz="2000" dirty="0">
                <a:ln w="0"/>
                <a:solidFill>
                  <a:schemeClr val="tx1"/>
                </a:solidFill>
                <a:cs typeface="Arial" panose="020B0604020202020204" pitchFamily="34" charset="0"/>
              </a:rPr>
              <a:t> </a:t>
            </a:r>
            <a:r>
              <a:rPr lang="en-US" sz="2000" dirty="0" err="1">
                <a:ln w="0"/>
                <a:solidFill>
                  <a:schemeClr val="tx1"/>
                </a:solidFill>
                <a:cs typeface="Arial" panose="020B0604020202020204" pitchFamily="34" charset="0"/>
              </a:rPr>
              <a:t>studiului</a:t>
            </a:r>
            <a:r>
              <a:rPr lang="en-US" sz="2000" dirty="0">
                <a:ln w="0"/>
                <a:solidFill>
                  <a:schemeClr val="tx1"/>
                </a:solidFill>
                <a:cs typeface="Arial" panose="020B0604020202020204" pitchFamily="34" charset="0"/>
              </a:rPr>
              <a:t> de </a:t>
            </a:r>
            <a:r>
              <a:rPr lang="en-US" sz="2000" dirty="0" err="1" smtClean="0">
                <a:ln w="0"/>
                <a:solidFill>
                  <a:schemeClr val="tx1"/>
                </a:solidFill>
                <a:cs typeface="Arial" panose="020B0604020202020204" pitchFamily="34" charset="0"/>
              </a:rPr>
              <a:t>solu</a:t>
            </a:r>
            <a:r>
              <a:rPr lang="ro-RO" sz="2000" dirty="0" smtClean="0">
                <a:ln w="0"/>
                <a:solidFill>
                  <a:schemeClr val="tx1"/>
                </a:solidFill>
                <a:cs typeface="Arial" panose="020B0604020202020204" pitchFamily="34" charset="0"/>
              </a:rPr>
              <a:t>ț</a:t>
            </a:r>
            <a:r>
              <a:rPr lang="en-US" sz="2000" dirty="0" err="1" smtClean="0">
                <a:ln w="0"/>
                <a:solidFill>
                  <a:schemeClr val="tx1"/>
                </a:solidFill>
                <a:cs typeface="Arial" panose="020B0604020202020204" pitchFamily="34" charset="0"/>
              </a:rPr>
              <a:t>ie</a:t>
            </a:r>
            <a:endParaRPr lang="ro-RO" sz="2000" dirty="0" smtClean="0">
              <a:ln w="0"/>
              <a:solidFill>
                <a:schemeClr val="tx1"/>
              </a:solidFill>
              <a:cs typeface="Arial" panose="020B0604020202020204" pitchFamily="34" charset="0"/>
            </a:endParaRPr>
          </a:p>
          <a:p>
            <a:pPr algn="ctr"/>
            <a:r>
              <a:rPr lang="en-US" sz="2000" dirty="0" smtClean="0">
                <a:ln w="0"/>
                <a:solidFill>
                  <a:schemeClr val="tx1"/>
                </a:solidFill>
                <a:cs typeface="Arial" panose="020B0604020202020204" pitchFamily="34" charset="0"/>
              </a:rPr>
              <a:t>(</a:t>
            </a:r>
            <a:r>
              <a:rPr lang="ro-RO" sz="2000" dirty="0" smtClean="0">
                <a:ln w="0"/>
                <a:solidFill>
                  <a:schemeClr val="tx1"/>
                </a:solidFill>
                <a:cs typeface="Arial" panose="020B0604020202020204" pitchFamily="34" charset="0"/>
              </a:rPr>
              <a:t>alin. </a:t>
            </a:r>
            <a:r>
              <a:rPr lang="en-US" sz="2000" dirty="0" smtClean="0">
                <a:ln w="0"/>
                <a:solidFill>
                  <a:schemeClr val="tx1"/>
                </a:solidFill>
                <a:cs typeface="Arial" panose="020B0604020202020204" pitchFamily="34" charset="0"/>
              </a:rPr>
              <a:t>3/Art</a:t>
            </a:r>
            <a:r>
              <a:rPr lang="ro-RO" sz="2000" dirty="0" smtClean="0">
                <a:ln w="0"/>
                <a:solidFill>
                  <a:schemeClr val="tx1"/>
                </a:solidFill>
                <a:cs typeface="Arial" panose="020B0604020202020204" pitchFamily="34" charset="0"/>
              </a:rPr>
              <a:t>. </a:t>
            </a:r>
            <a:r>
              <a:rPr lang="en-US" sz="2000" dirty="0" smtClean="0">
                <a:ln w="0"/>
                <a:solidFill>
                  <a:schemeClr val="tx1"/>
                </a:solidFill>
                <a:cs typeface="Arial" panose="020B0604020202020204" pitchFamily="34" charset="0"/>
              </a:rPr>
              <a:t>26/</a:t>
            </a:r>
            <a:r>
              <a:rPr lang="ro-RO" sz="2000" dirty="0">
                <a:solidFill>
                  <a:schemeClr val="tx1"/>
                </a:solidFill>
              </a:rPr>
              <a:t> Ord. ANRE nr.</a:t>
            </a:r>
            <a:r>
              <a:rPr lang="en-US" sz="2000" dirty="0">
                <a:solidFill>
                  <a:schemeClr val="tx1"/>
                </a:solidFill>
              </a:rPr>
              <a:t>59</a:t>
            </a:r>
            <a:r>
              <a:rPr lang="ro-RO" sz="2000" dirty="0">
                <a:solidFill>
                  <a:schemeClr val="tx1"/>
                </a:solidFill>
              </a:rPr>
              <a:t>/2013</a:t>
            </a:r>
            <a:r>
              <a:rPr lang="en-US" sz="2000" dirty="0" smtClean="0">
                <a:ln w="0"/>
                <a:solidFill>
                  <a:schemeClr val="tx1"/>
                </a:solidFill>
                <a:cs typeface="Arial" panose="020B0604020202020204" pitchFamily="34" charset="0"/>
              </a:rPr>
              <a:t>)</a:t>
            </a:r>
            <a:endParaRPr lang="en-US" sz="2000" dirty="0">
              <a:ln w="0"/>
              <a:solidFill>
                <a:schemeClr val="tx1"/>
              </a:solidFill>
              <a:cs typeface="Arial" panose="020B0604020202020204"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sp>
        <p:nvSpPr>
          <p:cNvPr id="10" name="Rounded Rectangle 9"/>
          <p:cNvSpPr/>
          <p:nvPr/>
        </p:nvSpPr>
        <p:spPr>
          <a:xfrm>
            <a:off x="457192" y="1941252"/>
            <a:ext cx="11527972" cy="1804749"/>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2000" dirty="0" err="1">
                <a:solidFill>
                  <a:schemeClr val="tx1"/>
                </a:solidFill>
              </a:rPr>
              <a:t>Avizul</a:t>
            </a:r>
            <a:r>
              <a:rPr lang="en-US" sz="2000" dirty="0">
                <a:solidFill>
                  <a:schemeClr val="tx1"/>
                </a:solidFill>
              </a:rPr>
              <a:t> </a:t>
            </a:r>
            <a:r>
              <a:rPr lang="en-US" sz="2000" dirty="0" err="1">
                <a:solidFill>
                  <a:schemeClr val="tx1"/>
                </a:solidFill>
              </a:rPr>
              <a:t>tehnic</a:t>
            </a:r>
            <a:r>
              <a:rPr lang="en-US" sz="2000" dirty="0">
                <a:solidFill>
                  <a:schemeClr val="tx1"/>
                </a:solidFill>
              </a:rPr>
              <a:t> de </a:t>
            </a:r>
            <a:r>
              <a:rPr lang="en-US" sz="2000" dirty="0" err="1">
                <a:solidFill>
                  <a:schemeClr val="tx1"/>
                </a:solidFill>
              </a:rPr>
              <a:t>racordare</a:t>
            </a:r>
            <a:r>
              <a:rPr lang="en-US" sz="2000" dirty="0">
                <a:solidFill>
                  <a:schemeClr val="tx1"/>
                </a:solidFill>
              </a:rPr>
              <a:t> </a:t>
            </a:r>
            <a:r>
              <a:rPr lang="en-US" sz="2000" dirty="0" err="1">
                <a:solidFill>
                  <a:schemeClr val="tx1"/>
                </a:solidFill>
              </a:rPr>
              <a:t>este</a:t>
            </a:r>
            <a:r>
              <a:rPr lang="en-US" sz="2000" dirty="0">
                <a:solidFill>
                  <a:schemeClr val="tx1"/>
                </a:solidFill>
              </a:rPr>
              <a:t> </a:t>
            </a:r>
            <a:r>
              <a:rPr lang="en-US" sz="2000" dirty="0" err="1">
                <a:solidFill>
                  <a:schemeClr val="tx1"/>
                </a:solidFill>
              </a:rPr>
              <a:t>avizul</a:t>
            </a:r>
            <a:r>
              <a:rPr lang="en-US" sz="2000" dirty="0">
                <a:solidFill>
                  <a:schemeClr val="tx1"/>
                </a:solidFill>
              </a:rPr>
              <a:t> </a:t>
            </a:r>
            <a:r>
              <a:rPr lang="en-US" sz="2000" dirty="0" err="1">
                <a:solidFill>
                  <a:schemeClr val="tx1"/>
                </a:solidFill>
              </a:rPr>
              <a:t>scris</a:t>
            </a:r>
            <a:r>
              <a:rPr lang="en-US" sz="2000" dirty="0">
                <a:solidFill>
                  <a:schemeClr val="tx1"/>
                </a:solidFill>
              </a:rPr>
              <a:t> </a:t>
            </a:r>
            <a:r>
              <a:rPr lang="en-US" sz="2000" dirty="0" err="1">
                <a:solidFill>
                  <a:schemeClr val="tx1"/>
                </a:solidFill>
              </a:rPr>
              <a:t>valabil</a:t>
            </a:r>
            <a:r>
              <a:rPr lang="en-US" sz="2000" dirty="0">
                <a:solidFill>
                  <a:schemeClr val="tx1"/>
                </a:solidFill>
              </a:rPr>
              <a:t> </a:t>
            </a:r>
            <a:r>
              <a:rPr lang="en-US" sz="2000" dirty="0" err="1">
                <a:solidFill>
                  <a:schemeClr val="tx1"/>
                </a:solidFill>
              </a:rPr>
              <a:t>numai</a:t>
            </a:r>
            <a:r>
              <a:rPr lang="en-US" sz="2000" dirty="0">
                <a:solidFill>
                  <a:schemeClr val="tx1"/>
                </a:solidFill>
              </a:rPr>
              <a:t> </a:t>
            </a:r>
            <a:r>
              <a:rPr lang="en-US" sz="2000" dirty="0" err="1">
                <a:solidFill>
                  <a:schemeClr val="tx1"/>
                </a:solidFill>
              </a:rPr>
              <a:t>pentru</a:t>
            </a:r>
            <a:r>
              <a:rPr lang="en-US" sz="2000" dirty="0">
                <a:solidFill>
                  <a:schemeClr val="tx1"/>
                </a:solidFill>
              </a:rPr>
              <a:t> un </a:t>
            </a:r>
            <a:r>
              <a:rPr lang="en-US" sz="2000" dirty="0" err="1">
                <a:solidFill>
                  <a:schemeClr val="tx1"/>
                </a:solidFill>
              </a:rPr>
              <a:t>anumit</a:t>
            </a:r>
            <a:r>
              <a:rPr lang="en-US" sz="2000" dirty="0">
                <a:solidFill>
                  <a:schemeClr val="tx1"/>
                </a:solidFill>
              </a:rPr>
              <a:t> </a:t>
            </a:r>
            <a:r>
              <a:rPr lang="en-US" sz="2000" dirty="0" err="1">
                <a:solidFill>
                  <a:schemeClr val="tx1"/>
                </a:solidFill>
              </a:rPr>
              <a:t>amplasament</a:t>
            </a:r>
            <a:r>
              <a:rPr lang="en-US" sz="2000" dirty="0">
                <a:solidFill>
                  <a:schemeClr val="tx1"/>
                </a:solidFill>
              </a:rPr>
              <a:t>, care se </a:t>
            </a:r>
            <a:r>
              <a:rPr lang="en-US" sz="2000" dirty="0" err="1">
                <a:solidFill>
                  <a:schemeClr val="tx1"/>
                </a:solidFill>
              </a:rPr>
              <a:t>emite</a:t>
            </a:r>
            <a:r>
              <a:rPr lang="en-US" sz="2000" dirty="0">
                <a:solidFill>
                  <a:schemeClr val="tx1"/>
                </a:solidFill>
              </a:rPr>
              <a:t> de </a:t>
            </a:r>
            <a:r>
              <a:rPr lang="en-US" sz="2000" dirty="0" err="1">
                <a:solidFill>
                  <a:schemeClr val="tx1"/>
                </a:solidFill>
              </a:rPr>
              <a:t>către</a:t>
            </a:r>
            <a:r>
              <a:rPr lang="en-US" sz="2000" dirty="0">
                <a:solidFill>
                  <a:schemeClr val="tx1"/>
                </a:solidFill>
              </a:rPr>
              <a:t> </a:t>
            </a:r>
            <a:r>
              <a:rPr lang="en-US" sz="2000" dirty="0" err="1">
                <a:solidFill>
                  <a:schemeClr val="tx1"/>
                </a:solidFill>
              </a:rPr>
              <a:t>operatorul</a:t>
            </a:r>
            <a:r>
              <a:rPr lang="en-US" sz="2000" dirty="0">
                <a:solidFill>
                  <a:schemeClr val="tx1"/>
                </a:solidFill>
              </a:rPr>
              <a:t> de </a:t>
            </a:r>
            <a:r>
              <a:rPr lang="en-US" sz="2000" dirty="0" err="1">
                <a:solidFill>
                  <a:schemeClr val="tx1"/>
                </a:solidFill>
              </a:rPr>
              <a:t>reţea</a:t>
            </a:r>
            <a:r>
              <a:rPr lang="en-US" sz="2000" dirty="0">
                <a:solidFill>
                  <a:schemeClr val="tx1"/>
                </a:solidFill>
              </a:rPr>
              <a:t>, la </a:t>
            </a:r>
            <a:r>
              <a:rPr lang="en-US" sz="2000" dirty="0" err="1">
                <a:solidFill>
                  <a:schemeClr val="tx1"/>
                </a:solidFill>
              </a:rPr>
              <a:t>cererea</a:t>
            </a:r>
            <a:r>
              <a:rPr lang="en-US" sz="2000" dirty="0">
                <a:solidFill>
                  <a:schemeClr val="tx1"/>
                </a:solidFill>
              </a:rPr>
              <a:t> </a:t>
            </a:r>
            <a:r>
              <a:rPr lang="en-US" sz="2000" dirty="0" err="1">
                <a:solidFill>
                  <a:schemeClr val="tx1"/>
                </a:solidFill>
              </a:rPr>
              <a:t>unui</a:t>
            </a:r>
            <a:r>
              <a:rPr lang="en-US" sz="2000" dirty="0">
                <a:solidFill>
                  <a:schemeClr val="tx1"/>
                </a:solidFill>
              </a:rPr>
              <a:t> </a:t>
            </a:r>
            <a:r>
              <a:rPr lang="en-US" sz="2000" dirty="0" err="1">
                <a:solidFill>
                  <a:schemeClr val="tx1"/>
                </a:solidFill>
              </a:rPr>
              <a:t>utilizator</a:t>
            </a:r>
            <a:r>
              <a:rPr lang="en-US" sz="2000" dirty="0">
                <a:solidFill>
                  <a:schemeClr val="tx1"/>
                </a:solidFill>
              </a:rPr>
              <a:t>, </a:t>
            </a:r>
            <a:r>
              <a:rPr lang="en-US" sz="2000" dirty="0" err="1">
                <a:solidFill>
                  <a:schemeClr val="tx1"/>
                </a:solidFill>
              </a:rPr>
              <a:t>asupra</a:t>
            </a:r>
            <a:r>
              <a:rPr lang="en-US" sz="2000" dirty="0">
                <a:solidFill>
                  <a:schemeClr val="tx1"/>
                </a:solidFill>
              </a:rPr>
              <a:t> </a:t>
            </a:r>
            <a:r>
              <a:rPr lang="en-US" sz="2000" dirty="0" err="1">
                <a:solidFill>
                  <a:schemeClr val="tx1"/>
                </a:solidFill>
              </a:rPr>
              <a:t>posibilităţilor</a:t>
            </a:r>
            <a:r>
              <a:rPr lang="en-US" sz="2000" dirty="0">
                <a:solidFill>
                  <a:schemeClr val="tx1"/>
                </a:solidFill>
              </a:rPr>
              <a:t> </a:t>
            </a:r>
            <a:r>
              <a:rPr lang="en-US" sz="2000" dirty="0" err="1">
                <a:solidFill>
                  <a:schemeClr val="tx1"/>
                </a:solidFill>
              </a:rPr>
              <a:t>şi</a:t>
            </a:r>
            <a:r>
              <a:rPr lang="en-US" sz="2000" dirty="0">
                <a:solidFill>
                  <a:schemeClr val="tx1"/>
                </a:solidFill>
              </a:rPr>
              <a:t> </a:t>
            </a:r>
            <a:r>
              <a:rPr lang="en-US" sz="2000" dirty="0" err="1">
                <a:solidFill>
                  <a:schemeClr val="tx1"/>
                </a:solidFill>
              </a:rPr>
              <a:t>condiţiilor</a:t>
            </a:r>
            <a:r>
              <a:rPr lang="en-US" sz="2000" dirty="0">
                <a:solidFill>
                  <a:schemeClr val="tx1"/>
                </a:solidFill>
              </a:rPr>
              <a:t> </a:t>
            </a:r>
            <a:r>
              <a:rPr lang="en-US" sz="2000" dirty="0" err="1">
                <a:solidFill>
                  <a:schemeClr val="tx1"/>
                </a:solidFill>
              </a:rPr>
              <a:t>tehnico-economice</a:t>
            </a:r>
            <a:r>
              <a:rPr lang="en-US" sz="2000" dirty="0">
                <a:solidFill>
                  <a:schemeClr val="tx1"/>
                </a:solidFill>
              </a:rPr>
              <a:t> de </a:t>
            </a:r>
            <a:r>
              <a:rPr lang="en-US" sz="2000" dirty="0" err="1">
                <a:solidFill>
                  <a:schemeClr val="tx1"/>
                </a:solidFill>
              </a:rPr>
              <a:t>racordare</a:t>
            </a:r>
            <a:r>
              <a:rPr lang="en-US" sz="2000" dirty="0">
                <a:solidFill>
                  <a:schemeClr val="tx1"/>
                </a:solidFill>
              </a:rPr>
              <a:t> la </a:t>
            </a:r>
            <a:r>
              <a:rPr lang="en-US" sz="2000" dirty="0" err="1">
                <a:solidFill>
                  <a:schemeClr val="tx1"/>
                </a:solidFill>
              </a:rPr>
              <a:t>reţeaua</a:t>
            </a:r>
            <a:r>
              <a:rPr lang="en-US" sz="2000" dirty="0">
                <a:solidFill>
                  <a:schemeClr val="tx1"/>
                </a:solidFill>
              </a:rPr>
              <a:t> </a:t>
            </a:r>
            <a:r>
              <a:rPr lang="en-US" sz="2000" dirty="0" err="1">
                <a:solidFill>
                  <a:schemeClr val="tx1"/>
                </a:solidFill>
              </a:rPr>
              <a:t>electrică</a:t>
            </a:r>
            <a:r>
              <a:rPr lang="en-US" sz="2000" dirty="0">
                <a:solidFill>
                  <a:schemeClr val="tx1"/>
                </a:solidFill>
              </a:rPr>
              <a:t> a </a:t>
            </a:r>
            <a:r>
              <a:rPr lang="en-US" sz="2000" dirty="0" err="1">
                <a:solidFill>
                  <a:schemeClr val="tx1"/>
                </a:solidFill>
              </a:rPr>
              <a:t>locului</a:t>
            </a:r>
            <a:r>
              <a:rPr lang="en-US" sz="2000" dirty="0">
                <a:solidFill>
                  <a:schemeClr val="tx1"/>
                </a:solidFill>
              </a:rPr>
              <a:t> de </a:t>
            </a:r>
            <a:r>
              <a:rPr lang="en-US" sz="2000" dirty="0" err="1">
                <a:solidFill>
                  <a:schemeClr val="tx1"/>
                </a:solidFill>
              </a:rPr>
              <a:t>consum</a:t>
            </a:r>
            <a:r>
              <a:rPr lang="en-US" sz="2000" dirty="0">
                <a:solidFill>
                  <a:schemeClr val="tx1"/>
                </a:solidFill>
              </a:rPr>
              <a:t> </a:t>
            </a:r>
            <a:r>
              <a:rPr lang="en-US" sz="2000" dirty="0" err="1">
                <a:solidFill>
                  <a:schemeClr val="tx1"/>
                </a:solidFill>
              </a:rPr>
              <a:t>şi</a:t>
            </a:r>
            <a:r>
              <a:rPr lang="en-US" sz="2000" dirty="0">
                <a:solidFill>
                  <a:schemeClr val="tx1"/>
                </a:solidFill>
              </a:rPr>
              <a:t>/</a:t>
            </a:r>
            <a:r>
              <a:rPr lang="en-US" sz="2000" dirty="0" err="1">
                <a:solidFill>
                  <a:schemeClr val="tx1"/>
                </a:solidFill>
              </a:rPr>
              <a:t>sau</a:t>
            </a:r>
            <a:r>
              <a:rPr lang="en-US" sz="2000" dirty="0">
                <a:solidFill>
                  <a:schemeClr val="tx1"/>
                </a:solidFill>
              </a:rPr>
              <a:t> de </a:t>
            </a:r>
            <a:r>
              <a:rPr lang="en-US" sz="2000" dirty="0" err="1">
                <a:solidFill>
                  <a:schemeClr val="tx1"/>
                </a:solidFill>
              </a:rPr>
              <a:t>producere</a:t>
            </a:r>
            <a:r>
              <a:rPr lang="en-US" sz="2000" dirty="0">
                <a:solidFill>
                  <a:schemeClr val="tx1"/>
                </a:solidFill>
              </a:rPr>
              <a:t> </a:t>
            </a:r>
            <a:r>
              <a:rPr lang="en-US" sz="2000" dirty="0" err="1">
                <a:solidFill>
                  <a:schemeClr val="tx1"/>
                </a:solidFill>
              </a:rPr>
              <a:t>respectiv</a:t>
            </a:r>
            <a:r>
              <a:rPr lang="en-US" sz="2000" dirty="0">
                <a:solidFill>
                  <a:schemeClr val="tx1"/>
                </a:solidFill>
              </a:rPr>
              <a:t>, </a:t>
            </a:r>
            <a:r>
              <a:rPr lang="en-US" sz="2000" dirty="0" err="1">
                <a:solidFill>
                  <a:schemeClr val="tx1"/>
                </a:solidFill>
              </a:rPr>
              <a:t>pentru</a:t>
            </a:r>
            <a:r>
              <a:rPr lang="en-US" sz="2000" dirty="0">
                <a:solidFill>
                  <a:schemeClr val="tx1"/>
                </a:solidFill>
              </a:rPr>
              <a:t> </a:t>
            </a:r>
            <a:r>
              <a:rPr lang="en-US" sz="2000" dirty="0" err="1">
                <a:solidFill>
                  <a:schemeClr val="tx1"/>
                </a:solidFill>
              </a:rPr>
              <a:t>satisfacerea</a:t>
            </a:r>
            <a:r>
              <a:rPr lang="en-US" sz="2000" dirty="0">
                <a:solidFill>
                  <a:schemeClr val="tx1"/>
                </a:solidFill>
              </a:rPr>
              <a:t> </a:t>
            </a:r>
            <a:r>
              <a:rPr lang="en-US" sz="2000" dirty="0" err="1">
                <a:solidFill>
                  <a:schemeClr val="tx1"/>
                </a:solidFill>
              </a:rPr>
              <a:t>cerinţelor</a:t>
            </a:r>
            <a:r>
              <a:rPr lang="en-US" sz="2000" dirty="0">
                <a:solidFill>
                  <a:schemeClr val="tx1"/>
                </a:solidFill>
              </a:rPr>
              <a:t> </a:t>
            </a:r>
            <a:r>
              <a:rPr lang="en-US" sz="2000" dirty="0" err="1">
                <a:solidFill>
                  <a:schemeClr val="tx1"/>
                </a:solidFill>
              </a:rPr>
              <a:t>utilizatorului</a:t>
            </a:r>
            <a:r>
              <a:rPr lang="en-US" sz="2000" dirty="0">
                <a:solidFill>
                  <a:schemeClr val="tx1"/>
                </a:solidFill>
              </a:rPr>
              <a:t> </a:t>
            </a:r>
            <a:r>
              <a:rPr lang="en-US" sz="2000" dirty="0" err="1">
                <a:solidFill>
                  <a:schemeClr val="tx1"/>
                </a:solidFill>
              </a:rPr>
              <a:t>precizate</a:t>
            </a:r>
            <a:r>
              <a:rPr lang="en-US" sz="2000" dirty="0">
                <a:solidFill>
                  <a:schemeClr val="tx1"/>
                </a:solidFill>
              </a:rPr>
              <a:t> </a:t>
            </a:r>
            <a:r>
              <a:rPr lang="en-US" sz="2000" dirty="0" err="1">
                <a:solidFill>
                  <a:schemeClr val="tx1"/>
                </a:solidFill>
              </a:rPr>
              <a:t>în</a:t>
            </a:r>
            <a:r>
              <a:rPr lang="en-US" sz="2000" dirty="0">
                <a:solidFill>
                  <a:schemeClr val="tx1"/>
                </a:solidFill>
              </a:rPr>
              <a:t> </a:t>
            </a:r>
            <a:r>
              <a:rPr lang="en-US" sz="2000" dirty="0" err="1" smtClean="0">
                <a:solidFill>
                  <a:schemeClr val="tx1"/>
                </a:solidFill>
              </a:rPr>
              <a:t>cerere</a:t>
            </a:r>
            <a:endParaRPr lang="ro-RO" sz="2000" dirty="0">
              <a:solidFill>
                <a:schemeClr val="tx1"/>
              </a:solidFill>
            </a:endParaRPr>
          </a:p>
          <a:p>
            <a:pPr algn="ctr"/>
            <a:r>
              <a:rPr lang="en-US" sz="2000" dirty="0" smtClean="0">
                <a:solidFill>
                  <a:schemeClr val="tx1"/>
                </a:solidFill>
              </a:rPr>
              <a:t> </a:t>
            </a:r>
            <a:r>
              <a:rPr lang="en-US" sz="2000" dirty="0">
                <a:solidFill>
                  <a:schemeClr val="tx1"/>
                </a:solidFill>
              </a:rPr>
              <a:t>(</a:t>
            </a:r>
            <a:r>
              <a:rPr lang="en-US" sz="2000" dirty="0" err="1">
                <a:solidFill>
                  <a:schemeClr val="tx1"/>
                </a:solidFill>
              </a:rPr>
              <a:t>Anexa</a:t>
            </a:r>
            <a:r>
              <a:rPr lang="en-US" sz="2000" dirty="0">
                <a:solidFill>
                  <a:schemeClr val="tx1"/>
                </a:solidFill>
              </a:rPr>
              <a:t> </a:t>
            </a:r>
            <a:r>
              <a:rPr lang="en-US" sz="2000" dirty="0" smtClean="0">
                <a:solidFill>
                  <a:schemeClr val="tx1"/>
                </a:solidFill>
              </a:rPr>
              <a:t>1/</a:t>
            </a:r>
            <a:r>
              <a:rPr lang="ro-RO" sz="2000" dirty="0" smtClean="0">
                <a:solidFill>
                  <a:schemeClr val="tx1"/>
                </a:solidFill>
              </a:rPr>
              <a:t>Ord</a:t>
            </a:r>
            <a:r>
              <a:rPr lang="ro-RO" sz="2000" dirty="0">
                <a:solidFill>
                  <a:schemeClr val="tx1"/>
                </a:solidFill>
              </a:rPr>
              <a:t>. ANRE nr.</a:t>
            </a:r>
            <a:r>
              <a:rPr lang="en-US" sz="2000" dirty="0">
                <a:solidFill>
                  <a:schemeClr val="tx1"/>
                </a:solidFill>
              </a:rPr>
              <a:t>59</a:t>
            </a:r>
            <a:r>
              <a:rPr lang="ro-RO" sz="2000" dirty="0">
                <a:solidFill>
                  <a:schemeClr val="tx1"/>
                </a:solidFill>
              </a:rPr>
              <a:t>/2013</a:t>
            </a:r>
            <a:r>
              <a:rPr lang="en-US" sz="2000" dirty="0" smtClean="0">
                <a:solidFill>
                  <a:schemeClr val="tx1"/>
                </a:solidFill>
              </a:rPr>
              <a:t>)</a:t>
            </a:r>
            <a:endParaRPr lang="en-US" sz="2000" b="1" dirty="0">
              <a:solidFill>
                <a:schemeClr val="tx1"/>
              </a:solidFill>
            </a:endParaRPr>
          </a:p>
        </p:txBody>
      </p:sp>
      <p:sp>
        <p:nvSpPr>
          <p:cNvPr id="11" name="Rounded Rectangle 10"/>
          <p:cNvSpPr/>
          <p:nvPr/>
        </p:nvSpPr>
        <p:spPr>
          <a:xfrm>
            <a:off x="870850" y="3862519"/>
            <a:ext cx="10700657" cy="1123712"/>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2000" dirty="0" err="1">
                <a:solidFill>
                  <a:schemeClr val="tx1"/>
                </a:solidFill>
              </a:rPr>
              <a:t>Avizul</a:t>
            </a:r>
            <a:r>
              <a:rPr lang="en-US" sz="2000" dirty="0">
                <a:solidFill>
                  <a:schemeClr val="tx1"/>
                </a:solidFill>
              </a:rPr>
              <a:t> </a:t>
            </a:r>
            <a:r>
              <a:rPr lang="en-US" sz="2000" dirty="0" err="1">
                <a:solidFill>
                  <a:schemeClr val="tx1"/>
                </a:solidFill>
              </a:rPr>
              <a:t>tehnic</a:t>
            </a:r>
            <a:r>
              <a:rPr lang="en-US" sz="2000" dirty="0">
                <a:solidFill>
                  <a:schemeClr val="tx1"/>
                </a:solidFill>
              </a:rPr>
              <a:t> de </a:t>
            </a:r>
            <a:r>
              <a:rPr lang="en-US" sz="2000" dirty="0" err="1">
                <a:solidFill>
                  <a:schemeClr val="tx1"/>
                </a:solidFill>
              </a:rPr>
              <a:t>racordare</a:t>
            </a:r>
            <a:r>
              <a:rPr lang="en-US" sz="2000" dirty="0">
                <a:solidFill>
                  <a:schemeClr val="tx1"/>
                </a:solidFill>
              </a:rPr>
              <a:t> </a:t>
            </a:r>
            <a:r>
              <a:rPr lang="en-US" sz="2000" dirty="0" err="1">
                <a:solidFill>
                  <a:schemeClr val="tx1"/>
                </a:solidFill>
              </a:rPr>
              <a:t>conţine</a:t>
            </a:r>
            <a:r>
              <a:rPr lang="en-US" sz="2000" dirty="0">
                <a:solidFill>
                  <a:schemeClr val="tx1"/>
                </a:solidFill>
              </a:rPr>
              <a:t> </a:t>
            </a:r>
            <a:r>
              <a:rPr lang="en-US" sz="2000" dirty="0" err="1">
                <a:solidFill>
                  <a:schemeClr val="tx1"/>
                </a:solidFill>
              </a:rPr>
              <a:t>soluţia</a:t>
            </a:r>
            <a:r>
              <a:rPr lang="en-US" sz="2000" dirty="0">
                <a:solidFill>
                  <a:schemeClr val="tx1"/>
                </a:solidFill>
              </a:rPr>
              <a:t> </a:t>
            </a:r>
            <a:r>
              <a:rPr lang="en-US" sz="2000" dirty="0" err="1">
                <a:solidFill>
                  <a:schemeClr val="tx1"/>
                </a:solidFill>
              </a:rPr>
              <a:t>tehnică</a:t>
            </a:r>
            <a:r>
              <a:rPr lang="en-US" sz="2000" dirty="0">
                <a:solidFill>
                  <a:schemeClr val="tx1"/>
                </a:solidFill>
              </a:rPr>
              <a:t> de </a:t>
            </a:r>
            <a:r>
              <a:rPr lang="en-US" sz="2000" dirty="0" err="1">
                <a:solidFill>
                  <a:schemeClr val="tx1"/>
                </a:solidFill>
              </a:rPr>
              <a:t>racordare</a:t>
            </a:r>
            <a:r>
              <a:rPr lang="en-US" sz="2000" dirty="0">
                <a:solidFill>
                  <a:schemeClr val="tx1"/>
                </a:solidFill>
              </a:rPr>
              <a:t> </a:t>
            </a:r>
            <a:r>
              <a:rPr lang="en-US" sz="2000" dirty="0" err="1">
                <a:solidFill>
                  <a:schemeClr val="tx1"/>
                </a:solidFill>
              </a:rPr>
              <a:t>şi</a:t>
            </a:r>
            <a:r>
              <a:rPr lang="en-US" sz="2000" dirty="0">
                <a:solidFill>
                  <a:schemeClr val="tx1"/>
                </a:solidFill>
              </a:rPr>
              <a:t> </a:t>
            </a:r>
            <a:r>
              <a:rPr lang="en-US" sz="2000" dirty="0" err="1">
                <a:solidFill>
                  <a:schemeClr val="tx1"/>
                </a:solidFill>
              </a:rPr>
              <a:t>constituie</a:t>
            </a:r>
            <a:r>
              <a:rPr lang="en-US" sz="2000" dirty="0">
                <a:solidFill>
                  <a:schemeClr val="tx1"/>
                </a:solidFill>
              </a:rPr>
              <a:t> </a:t>
            </a:r>
            <a:r>
              <a:rPr lang="en-US" sz="2000" dirty="0" err="1">
                <a:solidFill>
                  <a:schemeClr val="tx1"/>
                </a:solidFill>
              </a:rPr>
              <a:t>oferta</a:t>
            </a:r>
            <a:r>
              <a:rPr lang="en-US" sz="2000" dirty="0">
                <a:solidFill>
                  <a:schemeClr val="tx1"/>
                </a:solidFill>
              </a:rPr>
              <a:t> </a:t>
            </a:r>
            <a:r>
              <a:rPr lang="en-US" sz="2000" dirty="0" err="1">
                <a:solidFill>
                  <a:schemeClr val="tx1"/>
                </a:solidFill>
              </a:rPr>
              <a:t>operatorului</a:t>
            </a:r>
            <a:r>
              <a:rPr lang="en-US" sz="2000" dirty="0">
                <a:solidFill>
                  <a:schemeClr val="tx1"/>
                </a:solidFill>
              </a:rPr>
              <a:t> de </a:t>
            </a:r>
            <a:r>
              <a:rPr lang="en-US" sz="2000" dirty="0" err="1">
                <a:solidFill>
                  <a:schemeClr val="tx1"/>
                </a:solidFill>
              </a:rPr>
              <a:t>reţea</a:t>
            </a:r>
            <a:r>
              <a:rPr lang="en-US" sz="2000" dirty="0">
                <a:solidFill>
                  <a:schemeClr val="tx1"/>
                </a:solidFill>
              </a:rPr>
              <a:t> la </a:t>
            </a:r>
            <a:r>
              <a:rPr lang="en-US" sz="2000" dirty="0" err="1">
                <a:solidFill>
                  <a:schemeClr val="tx1"/>
                </a:solidFill>
              </a:rPr>
              <a:t>cererea</a:t>
            </a:r>
            <a:r>
              <a:rPr lang="en-US" sz="2000" dirty="0">
                <a:solidFill>
                  <a:schemeClr val="tx1"/>
                </a:solidFill>
              </a:rPr>
              <a:t> de </a:t>
            </a:r>
            <a:r>
              <a:rPr lang="en-US" sz="2000" dirty="0" err="1">
                <a:solidFill>
                  <a:schemeClr val="tx1"/>
                </a:solidFill>
              </a:rPr>
              <a:t>racordare</a:t>
            </a:r>
            <a:r>
              <a:rPr lang="en-US" sz="2000" dirty="0">
                <a:solidFill>
                  <a:schemeClr val="tx1"/>
                </a:solidFill>
              </a:rPr>
              <a:t> a </a:t>
            </a:r>
            <a:r>
              <a:rPr lang="en-US" sz="2000" dirty="0" err="1">
                <a:solidFill>
                  <a:schemeClr val="tx1"/>
                </a:solidFill>
              </a:rPr>
              <a:t>solicitantului</a:t>
            </a:r>
            <a:r>
              <a:rPr lang="en-US" sz="2000" dirty="0">
                <a:solidFill>
                  <a:schemeClr val="tx1"/>
                </a:solidFill>
              </a:rPr>
              <a:t>. </a:t>
            </a:r>
            <a:endParaRPr lang="ro-RO" sz="2000" dirty="0" smtClean="0">
              <a:solidFill>
                <a:schemeClr val="tx1"/>
              </a:solidFill>
            </a:endParaRPr>
          </a:p>
          <a:p>
            <a:pPr algn="ctr"/>
            <a:r>
              <a:rPr lang="ro-RO" sz="2000" dirty="0" smtClean="0">
                <a:solidFill>
                  <a:schemeClr val="tx1"/>
                </a:solidFill>
              </a:rPr>
              <a:t>Acesta </a:t>
            </a:r>
            <a:r>
              <a:rPr lang="en-US" sz="2000" dirty="0" err="1" smtClean="0">
                <a:solidFill>
                  <a:schemeClr val="tx1"/>
                </a:solidFill>
              </a:rPr>
              <a:t>va</a:t>
            </a:r>
            <a:r>
              <a:rPr lang="en-US" sz="2000" dirty="0" smtClean="0">
                <a:solidFill>
                  <a:schemeClr val="tx1"/>
                </a:solidFill>
              </a:rPr>
              <a:t> </a:t>
            </a:r>
            <a:r>
              <a:rPr lang="en-US" sz="2000" dirty="0">
                <a:solidFill>
                  <a:schemeClr val="tx1"/>
                </a:solidFill>
              </a:rPr>
              <a:t>fi </a:t>
            </a:r>
            <a:r>
              <a:rPr lang="en-US" sz="2000" dirty="0" err="1">
                <a:solidFill>
                  <a:schemeClr val="tx1"/>
                </a:solidFill>
              </a:rPr>
              <a:t>întocmit</a:t>
            </a:r>
            <a:r>
              <a:rPr lang="en-US" sz="2000" dirty="0">
                <a:solidFill>
                  <a:schemeClr val="tx1"/>
                </a:solidFill>
              </a:rPr>
              <a:t> </a:t>
            </a:r>
            <a:r>
              <a:rPr lang="en-US" sz="2000" dirty="0" smtClean="0">
                <a:solidFill>
                  <a:schemeClr val="tx1"/>
                </a:solidFill>
              </a:rPr>
              <a:t>conform</a:t>
            </a:r>
            <a:r>
              <a:rPr lang="ro-RO" sz="2000" dirty="0" smtClean="0">
                <a:solidFill>
                  <a:schemeClr val="tx1"/>
                </a:solidFill>
              </a:rPr>
              <a:t> </a:t>
            </a:r>
            <a:r>
              <a:rPr lang="en-US" sz="2000" b="1" dirty="0" smtClean="0">
                <a:solidFill>
                  <a:schemeClr val="tx1"/>
                </a:solidFill>
              </a:rPr>
              <a:t>Art</a:t>
            </a:r>
            <a:r>
              <a:rPr lang="ro-RO" sz="2000" b="1" dirty="0" smtClean="0">
                <a:solidFill>
                  <a:schemeClr val="tx1"/>
                </a:solidFill>
              </a:rPr>
              <a:t>icolului </a:t>
            </a:r>
            <a:r>
              <a:rPr lang="en-US" sz="2000" b="1" dirty="0" smtClean="0">
                <a:solidFill>
                  <a:schemeClr val="tx1"/>
                </a:solidFill>
              </a:rPr>
              <a:t>24</a:t>
            </a:r>
            <a:r>
              <a:rPr lang="ro-RO" sz="2000" b="1" dirty="0" smtClean="0">
                <a:solidFill>
                  <a:schemeClr val="tx1"/>
                </a:solidFill>
              </a:rPr>
              <a:t> </a:t>
            </a:r>
            <a:r>
              <a:rPr lang="ro-RO" sz="2000" dirty="0">
                <a:solidFill>
                  <a:schemeClr val="tx1"/>
                </a:solidFill>
              </a:rPr>
              <a:t>ș</a:t>
            </a:r>
            <a:r>
              <a:rPr lang="en-US" sz="2000" dirty="0" err="1" smtClean="0">
                <a:solidFill>
                  <a:schemeClr val="tx1"/>
                </a:solidFill>
              </a:rPr>
              <a:t>i</a:t>
            </a:r>
            <a:r>
              <a:rPr lang="en-US" sz="2000" dirty="0" smtClean="0">
                <a:solidFill>
                  <a:schemeClr val="tx1"/>
                </a:solidFill>
              </a:rPr>
              <a:t> </a:t>
            </a:r>
            <a:r>
              <a:rPr lang="en-US" sz="2000" b="1" dirty="0" smtClean="0">
                <a:solidFill>
                  <a:schemeClr val="tx1"/>
                </a:solidFill>
              </a:rPr>
              <a:t>Art</a:t>
            </a:r>
            <a:r>
              <a:rPr lang="ro-RO" sz="2000" b="1" dirty="0" smtClean="0">
                <a:solidFill>
                  <a:schemeClr val="tx1"/>
                </a:solidFill>
              </a:rPr>
              <a:t>icolului </a:t>
            </a:r>
            <a:r>
              <a:rPr lang="en-US" sz="2000" b="1" dirty="0" smtClean="0">
                <a:solidFill>
                  <a:schemeClr val="tx1"/>
                </a:solidFill>
              </a:rPr>
              <a:t>28</a:t>
            </a:r>
            <a:r>
              <a:rPr lang="ro-RO" sz="2000" b="1" dirty="0">
                <a:solidFill>
                  <a:schemeClr val="tx1"/>
                </a:solidFill>
              </a:rPr>
              <a:t> din Ord. ANRE nr.59/2013</a:t>
            </a:r>
            <a:endParaRPr lang="en-US" sz="2000" b="1" dirty="0">
              <a:solidFill>
                <a:schemeClr val="tx1"/>
              </a:solidFill>
            </a:endParaRPr>
          </a:p>
        </p:txBody>
      </p:sp>
      <p:sp>
        <p:nvSpPr>
          <p:cNvPr id="3" name="Rounded Rectangle 3">
            <a:extLst>
              <a:ext uri="{FF2B5EF4-FFF2-40B4-BE49-F238E27FC236}">
                <a16:creationId xmlns:a16="http://schemas.microsoft.com/office/drawing/2014/main" id="{072C605A-587F-4E43-7395-C7846D6AA80B}"/>
              </a:ext>
            </a:extLst>
          </p:cNvPr>
          <p:cNvSpPr/>
          <p:nvPr/>
        </p:nvSpPr>
        <p:spPr>
          <a:xfrm>
            <a:off x="62966" y="266787"/>
            <a:ext cx="12039588" cy="1021556"/>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5400" cap="none" spc="0" dirty="0">
                <a:ln w="0"/>
                <a:solidFill>
                  <a:schemeClr val="bg1"/>
                </a:solidFill>
                <a:effectLst>
                  <a:outerShdw blurRad="38100" dist="38100" dir="2700000" algn="tl">
                    <a:srgbClr val="000000">
                      <a:alpha val="43137"/>
                    </a:srgbClr>
                  </a:outerShdw>
                </a:effectLst>
                <a:cs typeface="Arial" panose="020B0604020202020204" pitchFamily="34" charset="0"/>
              </a:rPr>
              <a:t>ATR (Aviz Tehnic de Racordare)</a:t>
            </a:r>
            <a:endParaRPr lang="en-US" sz="4800" cap="none" spc="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4" name="Rounded Rectangle 4">
            <a:extLst>
              <a:ext uri="{FF2B5EF4-FFF2-40B4-BE49-F238E27FC236}">
                <a16:creationId xmlns:a16="http://schemas.microsoft.com/office/drawing/2014/main" id="{F29A25A7-71FD-41A5-2824-6DE08399CA23}"/>
              </a:ext>
            </a:extLst>
          </p:cNvPr>
          <p:cNvSpPr/>
          <p:nvPr/>
        </p:nvSpPr>
        <p:spPr>
          <a:xfrm>
            <a:off x="3477879" y="1382060"/>
            <a:ext cx="5236241" cy="442674"/>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Se eliberează de </a:t>
            </a:r>
            <a:r>
              <a:rPr lang="ro-RO" sz="2000" b="1" dirty="0">
                <a:solidFill>
                  <a:schemeClr val="tx1"/>
                </a:solidFill>
                <a:effectLst>
                  <a:outerShdw blurRad="38100" dist="38100" dir="2700000" algn="tl">
                    <a:srgbClr val="000000">
                      <a:alpha val="43137"/>
                    </a:srgbClr>
                  </a:outerShdw>
                </a:effectLst>
              </a:rPr>
              <a:t>Serviciul Racordări Complexe</a:t>
            </a:r>
            <a:endParaRPr lang="en-US" sz="2000" b="1" dirty="0">
              <a:solidFill>
                <a:schemeClr val="tx1"/>
              </a:solidFill>
              <a:effectLst>
                <a:outerShdw blurRad="38100" dist="38100" dir="2700000" algn="tl">
                  <a:srgbClr val="000000">
                    <a:alpha val="43137"/>
                  </a:srgbClr>
                </a:outerShdw>
              </a:effectLst>
            </a:endParaRPr>
          </a:p>
        </p:txBody>
      </p:sp>
      <p:graphicFrame>
        <p:nvGraphicFramePr>
          <p:cNvPr id="12" name="Content Placeholder 3"/>
          <p:cNvGraphicFramePr>
            <a:graphicFrameLocks/>
          </p:cNvGraphicFramePr>
          <p:nvPr>
            <p:extLst>
              <p:ext uri="{D42A27DB-BD31-4B8C-83A1-F6EECF244321}">
                <p14:modId xmlns:p14="http://schemas.microsoft.com/office/powerpoint/2010/main" val="3147188027"/>
              </p:ext>
            </p:extLst>
          </p:nvPr>
        </p:nvGraphicFramePr>
        <p:xfrm>
          <a:off x="10372278" y="5428210"/>
          <a:ext cx="1796934" cy="17166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28355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sp>
        <p:nvSpPr>
          <p:cNvPr id="10" name="Rounded Rectangle 9"/>
          <p:cNvSpPr/>
          <p:nvPr/>
        </p:nvSpPr>
        <p:spPr>
          <a:xfrm>
            <a:off x="434261" y="2087945"/>
            <a:ext cx="11296997" cy="2145268"/>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2400" dirty="0" err="1">
                <a:solidFill>
                  <a:schemeClr val="tx1"/>
                </a:solidFill>
              </a:rPr>
              <a:t>Contractul</a:t>
            </a:r>
            <a:r>
              <a:rPr lang="en-US" sz="2400" dirty="0">
                <a:solidFill>
                  <a:schemeClr val="tx1"/>
                </a:solidFill>
              </a:rPr>
              <a:t> de </a:t>
            </a:r>
            <a:r>
              <a:rPr lang="en-US" sz="2400" dirty="0" err="1">
                <a:solidFill>
                  <a:schemeClr val="tx1"/>
                </a:solidFill>
              </a:rPr>
              <a:t>racordare</a:t>
            </a:r>
            <a:r>
              <a:rPr lang="en-US" sz="2400" dirty="0">
                <a:solidFill>
                  <a:schemeClr val="tx1"/>
                </a:solidFill>
              </a:rPr>
              <a:t> </a:t>
            </a:r>
            <a:r>
              <a:rPr lang="en-US" sz="2400" dirty="0" err="1" smtClean="0">
                <a:solidFill>
                  <a:schemeClr val="tx1"/>
                </a:solidFill>
              </a:rPr>
              <a:t>reprezint</a:t>
            </a:r>
            <a:r>
              <a:rPr lang="ro-RO" sz="2400" dirty="0">
                <a:solidFill>
                  <a:schemeClr val="tx1"/>
                </a:solidFill>
              </a:rPr>
              <a:t>ă</a:t>
            </a:r>
            <a:r>
              <a:rPr lang="en-US" sz="2400" dirty="0" smtClean="0">
                <a:solidFill>
                  <a:schemeClr val="tx1"/>
                </a:solidFill>
              </a:rPr>
              <a:t> </a:t>
            </a:r>
            <a:r>
              <a:rPr lang="en-US" sz="2400" dirty="0" err="1">
                <a:solidFill>
                  <a:schemeClr val="tx1"/>
                </a:solidFill>
              </a:rPr>
              <a:t>contractul</a:t>
            </a:r>
            <a:r>
              <a:rPr lang="en-US" sz="2400" dirty="0">
                <a:solidFill>
                  <a:schemeClr val="tx1"/>
                </a:solidFill>
              </a:rPr>
              <a:t> </a:t>
            </a:r>
            <a:r>
              <a:rPr lang="en-US" sz="2400" dirty="0" err="1">
                <a:solidFill>
                  <a:schemeClr val="tx1"/>
                </a:solidFill>
              </a:rPr>
              <a:t>încheiat</a:t>
            </a:r>
            <a:r>
              <a:rPr lang="en-US" sz="2400" dirty="0">
                <a:solidFill>
                  <a:schemeClr val="tx1"/>
                </a:solidFill>
              </a:rPr>
              <a:t> </a:t>
            </a:r>
            <a:r>
              <a:rPr lang="en-US" sz="2400" dirty="0" err="1">
                <a:solidFill>
                  <a:schemeClr val="tx1"/>
                </a:solidFill>
              </a:rPr>
              <a:t>între</a:t>
            </a:r>
            <a:r>
              <a:rPr lang="en-US" sz="2400" dirty="0">
                <a:solidFill>
                  <a:schemeClr val="tx1"/>
                </a:solidFill>
              </a:rPr>
              <a:t> </a:t>
            </a:r>
            <a:r>
              <a:rPr lang="en-US" sz="2400" dirty="0" err="1">
                <a:solidFill>
                  <a:schemeClr val="tx1"/>
                </a:solidFill>
              </a:rPr>
              <a:t>operatorul</a:t>
            </a:r>
            <a:r>
              <a:rPr lang="en-US" sz="2400" dirty="0">
                <a:solidFill>
                  <a:schemeClr val="tx1"/>
                </a:solidFill>
              </a:rPr>
              <a:t> de </a:t>
            </a:r>
            <a:r>
              <a:rPr lang="en-US" sz="2400" dirty="0" err="1">
                <a:solidFill>
                  <a:schemeClr val="tx1"/>
                </a:solidFill>
              </a:rPr>
              <a:t>reţea</a:t>
            </a:r>
            <a:r>
              <a:rPr lang="en-US" sz="2400" dirty="0">
                <a:solidFill>
                  <a:schemeClr val="tx1"/>
                </a:solidFill>
              </a:rPr>
              <a:t> </a:t>
            </a:r>
            <a:r>
              <a:rPr lang="en-US" sz="2400" dirty="0" err="1">
                <a:solidFill>
                  <a:schemeClr val="tx1"/>
                </a:solidFill>
              </a:rPr>
              <a:t>şi</a:t>
            </a:r>
            <a:r>
              <a:rPr lang="en-US" sz="2400" dirty="0">
                <a:solidFill>
                  <a:schemeClr val="tx1"/>
                </a:solidFill>
              </a:rPr>
              <a:t> </a:t>
            </a:r>
            <a:r>
              <a:rPr lang="en-US" sz="2400" dirty="0" err="1">
                <a:solidFill>
                  <a:schemeClr val="tx1"/>
                </a:solidFill>
              </a:rPr>
              <a:t>utilizator</a:t>
            </a:r>
            <a:r>
              <a:rPr lang="en-US" sz="2400" dirty="0">
                <a:solidFill>
                  <a:schemeClr val="tx1"/>
                </a:solidFill>
              </a:rPr>
              <a:t>, </a:t>
            </a:r>
            <a:r>
              <a:rPr lang="en-US" sz="2400" dirty="0" err="1">
                <a:solidFill>
                  <a:schemeClr val="tx1"/>
                </a:solidFill>
              </a:rPr>
              <a:t>având</a:t>
            </a:r>
            <a:r>
              <a:rPr lang="en-US" sz="2400" dirty="0">
                <a:solidFill>
                  <a:schemeClr val="tx1"/>
                </a:solidFill>
              </a:rPr>
              <a:t> ca </a:t>
            </a:r>
            <a:r>
              <a:rPr lang="en-US" sz="2400" dirty="0" err="1">
                <a:solidFill>
                  <a:schemeClr val="tx1"/>
                </a:solidFill>
              </a:rPr>
              <a:t>obiect</a:t>
            </a:r>
            <a:r>
              <a:rPr lang="en-US" sz="2400" dirty="0">
                <a:solidFill>
                  <a:schemeClr val="tx1"/>
                </a:solidFill>
              </a:rPr>
              <a:t> </a:t>
            </a:r>
            <a:r>
              <a:rPr lang="en-US" sz="2400" dirty="0" err="1">
                <a:solidFill>
                  <a:schemeClr val="tx1"/>
                </a:solidFill>
              </a:rPr>
              <a:t>racordarea</a:t>
            </a:r>
            <a:r>
              <a:rPr lang="en-US" sz="2400" dirty="0">
                <a:solidFill>
                  <a:schemeClr val="tx1"/>
                </a:solidFill>
              </a:rPr>
              <a:t> </a:t>
            </a:r>
            <a:r>
              <a:rPr lang="en-US" sz="2400" dirty="0" err="1">
                <a:solidFill>
                  <a:schemeClr val="tx1"/>
                </a:solidFill>
              </a:rPr>
              <a:t>instalaţiei</a:t>
            </a:r>
            <a:r>
              <a:rPr lang="en-US" sz="2400" dirty="0">
                <a:solidFill>
                  <a:schemeClr val="tx1"/>
                </a:solidFill>
              </a:rPr>
              <a:t> de </a:t>
            </a:r>
            <a:r>
              <a:rPr lang="en-US" sz="2400" dirty="0" err="1">
                <a:solidFill>
                  <a:schemeClr val="tx1"/>
                </a:solidFill>
              </a:rPr>
              <a:t>utilizare</a:t>
            </a:r>
            <a:r>
              <a:rPr lang="en-US" sz="2400" dirty="0">
                <a:solidFill>
                  <a:schemeClr val="tx1"/>
                </a:solidFill>
              </a:rPr>
              <a:t> a </a:t>
            </a:r>
            <a:r>
              <a:rPr lang="en-US" sz="2400" dirty="0" err="1">
                <a:solidFill>
                  <a:schemeClr val="tx1"/>
                </a:solidFill>
              </a:rPr>
              <a:t>utilizatorului</a:t>
            </a:r>
            <a:r>
              <a:rPr lang="en-US" sz="2400" dirty="0">
                <a:solidFill>
                  <a:schemeClr val="tx1"/>
                </a:solidFill>
              </a:rPr>
              <a:t> la </a:t>
            </a:r>
            <a:r>
              <a:rPr lang="en-US" sz="2400" dirty="0" err="1">
                <a:solidFill>
                  <a:schemeClr val="tx1"/>
                </a:solidFill>
              </a:rPr>
              <a:t>reţeaua</a:t>
            </a:r>
            <a:r>
              <a:rPr lang="en-US" sz="2400" dirty="0">
                <a:solidFill>
                  <a:schemeClr val="tx1"/>
                </a:solidFill>
              </a:rPr>
              <a:t> </a:t>
            </a:r>
            <a:r>
              <a:rPr lang="en-US" sz="2400" dirty="0" err="1">
                <a:solidFill>
                  <a:schemeClr val="tx1"/>
                </a:solidFill>
              </a:rPr>
              <a:t>electrică</a:t>
            </a:r>
            <a:r>
              <a:rPr lang="en-US" sz="2400" dirty="0">
                <a:solidFill>
                  <a:schemeClr val="tx1"/>
                </a:solidFill>
              </a:rPr>
              <a:t> a </a:t>
            </a:r>
            <a:r>
              <a:rPr lang="en-US" sz="2400" dirty="0" err="1">
                <a:solidFill>
                  <a:schemeClr val="tx1"/>
                </a:solidFill>
              </a:rPr>
              <a:t>operatorului</a:t>
            </a:r>
            <a:r>
              <a:rPr lang="en-US" sz="2400" dirty="0">
                <a:solidFill>
                  <a:schemeClr val="tx1"/>
                </a:solidFill>
              </a:rPr>
              <a:t> </a:t>
            </a:r>
            <a:r>
              <a:rPr lang="en-US" sz="2400" dirty="0" err="1">
                <a:solidFill>
                  <a:schemeClr val="tx1"/>
                </a:solidFill>
              </a:rPr>
              <a:t>prin</a:t>
            </a:r>
            <a:r>
              <a:rPr lang="en-US" sz="2400" dirty="0">
                <a:solidFill>
                  <a:schemeClr val="tx1"/>
                </a:solidFill>
              </a:rPr>
              <a:t> </a:t>
            </a:r>
            <a:r>
              <a:rPr lang="en-US" sz="2400" dirty="0" err="1">
                <a:solidFill>
                  <a:schemeClr val="tx1"/>
                </a:solidFill>
              </a:rPr>
              <a:t>realizarea</a:t>
            </a:r>
            <a:r>
              <a:rPr lang="en-US" sz="2400" dirty="0">
                <a:solidFill>
                  <a:schemeClr val="tx1"/>
                </a:solidFill>
              </a:rPr>
              <a:t> </a:t>
            </a:r>
            <a:r>
              <a:rPr lang="en-US" sz="2400" dirty="0" err="1">
                <a:solidFill>
                  <a:schemeClr val="tx1"/>
                </a:solidFill>
              </a:rPr>
              <a:t>lucrărilor</a:t>
            </a:r>
            <a:r>
              <a:rPr lang="en-US" sz="2400" dirty="0">
                <a:solidFill>
                  <a:schemeClr val="tx1"/>
                </a:solidFill>
              </a:rPr>
              <a:t> de </a:t>
            </a:r>
            <a:r>
              <a:rPr lang="en-US" sz="2400" dirty="0" err="1">
                <a:solidFill>
                  <a:schemeClr val="tx1"/>
                </a:solidFill>
              </a:rPr>
              <a:t>racordare</a:t>
            </a:r>
            <a:r>
              <a:rPr lang="en-US" sz="2400" dirty="0">
                <a:solidFill>
                  <a:schemeClr val="tx1"/>
                </a:solidFill>
              </a:rPr>
              <a:t> </a:t>
            </a:r>
            <a:r>
              <a:rPr lang="en-US" sz="2400" dirty="0" err="1">
                <a:solidFill>
                  <a:schemeClr val="tx1"/>
                </a:solidFill>
              </a:rPr>
              <a:t>stabilite</a:t>
            </a:r>
            <a:r>
              <a:rPr lang="en-US" sz="2400" dirty="0">
                <a:solidFill>
                  <a:schemeClr val="tx1"/>
                </a:solidFill>
              </a:rPr>
              <a:t> </a:t>
            </a:r>
            <a:r>
              <a:rPr lang="en-US" sz="2400" dirty="0" err="1">
                <a:solidFill>
                  <a:schemeClr val="tx1"/>
                </a:solidFill>
              </a:rPr>
              <a:t>în</a:t>
            </a:r>
            <a:r>
              <a:rPr lang="en-US" sz="2400" dirty="0">
                <a:solidFill>
                  <a:schemeClr val="tx1"/>
                </a:solidFill>
              </a:rPr>
              <a:t> </a:t>
            </a:r>
            <a:r>
              <a:rPr lang="en-US" sz="2400" dirty="0" err="1">
                <a:solidFill>
                  <a:schemeClr val="tx1"/>
                </a:solidFill>
              </a:rPr>
              <a:t>avizul</a:t>
            </a:r>
            <a:r>
              <a:rPr lang="en-US" sz="2400" dirty="0">
                <a:solidFill>
                  <a:schemeClr val="tx1"/>
                </a:solidFill>
              </a:rPr>
              <a:t> </a:t>
            </a:r>
            <a:r>
              <a:rPr lang="en-US" sz="2400" dirty="0" err="1">
                <a:solidFill>
                  <a:schemeClr val="tx1"/>
                </a:solidFill>
              </a:rPr>
              <a:t>tehnic</a:t>
            </a:r>
            <a:r>
              <a:rPr lang="en-US" sz="2400" dirty="0">
                <a:solidFill>
                  <a:schemeClr val="tx1"/>
                </a:solidFill>
              </a:rPr>
              <a:t> de </a:t>
            </a:r>
            <a:r>
              <a:rPr lang="en-US" sz="2400" dirty="0" err="1">
                <a:solidFill>
                  <a:schemeClr val="tx1"/>
                </a:solidFill>
              </a:rPr>
              <a:t>racordare</a:t>
            </a:r>
            <a:r>
              <a:rPr lang="en-US" sz="2400" dirty="0">
                <a:solidFill>
                  <a:schemeClr val="tx1"/>
                </a:solidFill>
              </a:rPr>
              <a:t> </a:t>
            </a:r>
            <a:r>
              <a:rPr lang="en-US" sz="2400" dirty="0" err="1">
                <a:solidFill>
                  <a:schemeClr val="tx1"/>
                </a:solidFill>
              </a:rPr>
              <a:t>şi</a:t>
            </a:r>
            <a:r>
              <a:rPr lang="en-US" sz="2400" dirty="0">
                <a:solidFill>
                  <a:schemeClr val="tx1"/>
                </a:solidFill>
              </a:rPr>
              <a:t> </a:t>
            </a:r>
            <a:r>
              <a:rPr lang="en-US" sz="2400" dirty="0" err="1">
                <a:solidFill>
                  <a:schemeClr val="tx1"/>
                </a:solidFill>
              </a:rPr>
              <a:t>prin</a:t>
            </a:r>
            <a:r>
              <a:rPr lang="en-US" sz="2400" dirty="0">
                <a:solidFill>
                  <a:schemeClr val="tx1"/>
                </a:solidFill>
              </a:rPr>
              <a:t> </a:t>
            </a:r>
            <a:r>
              <a:rPr lang="en-US" sz="2400" dirty="0" err="1">
                <a:solidFill>
                  <a:schemeClr val="tx1"/>
                </a:solidFill>
              </a:rPr>
              <a:t>punerea</a:t>
            </a:r>
            <a:r>
              <a:rPr lang="en-US" sz="2400" dirty="0">
                <a:solidFill>
                  <a:schemeClr val="tx1"/>
                </a:solidFill>
              </a:rPr>
              <a:t> sub </a:t>
            </a:r>
            <a:r>
              <a:rPr lang="en-US" sz="2400" dirty="0" err="1">
                <a:solidFill>
                  <a:schemeClr val="tx1"/>
                </a:solidFill>
              </a:rPr>
              <a:t>tensiune</a:t>
            </a:r>
            <a:r>
              <a:rPr lang="en-US" sz="2400" dirty="0">
                <a:solidFill>
                  <a:schemeClr val="tx1"/>
                </a:solidFill>
              </a:rPr>
              <a:t> </a:t>
            </a:r>
            <a:r>
              <a:rPr lang="en-US" sz="2400" dirty="0" err="1">
                <a:solidFill>
                  <a:schemeClr val="tx1"/>
                </a:solidFill>
              </a:rPr>
              <a:t>finală</a:t>
            </a:r>
            <a:r>
              <a:rPr lang="en-US" sz="2400" dirty="0">
                <a:solidFill>
                  <a:schemeClr val="tx1"/>
                </a:solidFill>
              </a:rPr>
              <a:t> a </a:t>
            </a:r>
            <a:r>
              <a:rPr lang="en-US" sz="2400" dirty="0" err="1">
                <a:solidFill>
                  <a:schemeClr val="tx1"/>
                </a:solidFill>
              </a:rPr>
              <a:t>instalaţiei</a:t>
            </a:r>
            <a:r>
              <a:rPr lang="en-US" sz="2400" dirty="0">
                <a:solidFill>
                  <a:schemeClr val="tx1"/>
                </a:solidFill>
              </a:rPr>
              <a:t> de </a:t>
            </a:r>
            <a:r>
              <a:rPr lang="en-US" sz="2400" dirty="0" err="1" smtClean="0">
                <a:solidFill>
                  <a:schemeClr val="tx1"/>
                </a:solidFill>
              </a:rPr>
              <a:t>utilizare</a:t>
            </a:r>
            <a:endParaRPr lang="ro-RO" sz="2400" dirty="0">
              <a:solidFill>
                <a:schemeClr val="tx1"/>
              </a:solidFill>
            </a:endParaRPr>
          </a:p>
          <a:p>
            <a:pPr algn="ctr"/>
            <a:r>
              <a:rPr lang="en-US" sz="2400" dirty="0" smtClean="0">
                <a:solidFill>
                  <a:schemeClr val="tx1"/>
                </a:solidFill>
              </a:rPr>
              <a:t> </a:t>
            </a:r>
            <a:r>
              <a:rPr lang="en-US" sz="2400" dirty="0">
                <a:solidFill>
                  <a:schemeClr val="tx1"/>
                </a:solidFill>
              </a:rPr>
              <a:t>(</a:t>
            </a:r>
            <a:r>
              <a:rPr lang="en-US" sz="2400" dirty="0" err="1">
                <a:solidFill>
                  <a:schemeClr val="tx1"/>
                </a:solidFill>
              </a:rPr>
              <a:t>Anexa</a:t>
            </a:r>
            <a:r>
              <a:rPr lang="en-US" sz="2400" dirty="0">
                <a:solidFill>
                  <a:schemeClr val="tx1"/>
                </a:solidFill>
              </a:rPr>
              <a:t> 1</a:t>
            </a:r>
            <a:r>
              <a:rPr lang="en-US" sz="2400" dirty="0" smtClean="0">
                <a:solidFill>
                  <a:schemeClr val="tx1"/>
                </a:solidFill>
              </a:rPr>
              <a:t>/</a:t>
            </a:r>
            <a:r>
              <a:rPr lang="ro-RO" sz="2400" dirty="0">
                <a:solidFill>
                  <a:schemeClr val="tx1"/>
                </a:solidFill>
              </a:rPr>
              <a:t> Ord. ANRE nr.</a:t>
            </a:r>
            <a:r>
              <a:rPr lang="en-US" sz="2400" dirty="0">
                <a:solidFill>
                  <a:schemeClr val="tx1"/>
                </a:solidFill>
              </a:rPr>
              <a:t>59</a:t>
            </a:r>
            <a:r>
              <a:rPr lang="ro-RO" sz="2400" dirty="0">
                <a:solidFill>
                  <a:schemeClr val="tx1"/>
                </a:solidFill>
              </a:rPr>
              <a:t>/2013</a:t>
            </a:r>
            <a:r>
              <a:rPr lang="en-US" sz="2400" dirty="0" smtClean="0">
                <a:solidFill>
                  <a:schemeClr val="tx1"/>
                </a:solidFill>
              </a:rPr>
              <a:t>)</a:t>
            </a:r>
            <a:endParaRPr lang="en-US" sz="2400" b="1" dirty="0">
              <a:solidFill>
                <a:schemeClr val="tx1"/>
              </a:solidFill>
            </a:endParaRPr>
          </a:p>
        </p:txBody>
      </p:sp>
      <p:sp>
        <p:nvSpPr>
          <p:cNvPr id="9" name="Rounded Rectangle 8"/>
          <p:cNvSpPr/>
          <p:nvPr/>
        </p:nvSpPr>
        <p:spPr>
          <a:xfrm>
            <a:off x="3836502" y="5730476"/>
            <a:ext cx="4765708" cy="783193"/>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b="1" dirty="0">
                <a:ln w="0"/>
                <a:solidFill>
                  <a:schemeClr val="tx1"/>
                </a:solidFill>
                <a:cs typeface="Arial" panose="020B0604020202020204" pitchFamily="34" charset="0"/>
              </a:rPr>
              <a:t>Durata</a:t>
            </a:r>
            <a:r>
              <a:rPr lang="en-US" sz="2000" b="1" dirty="0">
                <a:ln w="0"/>
                <a:solidFill>
                  <a:schemeClr val="tx1"/>
                </a:solidFill>
                <a:cs typeface="Arial" panose="020B0604020202020204" pitchFamily="34" charset="0"/>
              </a:rPr>
              <a:t>: 5 </a:t>
            </a:r>
            <a:r>
              <a:rPr lang="en-US" sz="2000" b="1" dirty="0" err="1">
                <a:ln w="0"/>
                <a:solidFill>
                  <a:schemeClr val="tx1"/>
                </a:solidFill>
                <a:cs typeface="Arial" panose="020B0604020202020204" pitchFamily="34" charset="0"/>
              </a:rPr>
              <a:t>zile</a:t>
            </a:r>
            <a:r>
              <a:rPr lang="en-US" sz="2000" b="1" dirty="0">
                <a:ln w="0"/>
                <a:solidFill>
                  <a:schemeClr val="tx1"/>
                </a:solidFill>
                <a:cs typeface="Arial" panose="020B0604020202020204" pitchFamily="34" charset="0"/>
              </a:rPr>
              <a:t> </a:t>
            </a:r>
            <a:r>
              <a:rPr lang="en-US" sz="2000" b="1" dirty="0" err="1">
                <a:ln w="0"/>
                <a:solidFill>
                  <a:schemeClr val="tx1"/>
                </a:solidFill>
                <a:cs typeface="Arial" panose="020B0604020202020204" pitchFamily="34" charset="0"/>
              </a:rPr>
              <a:t>lucratoare</a:t>
            </a:r>
            <a:r>
              <a:rPr lang="en-US" sz="2000" b="1" dirty="0">
                <a:ln w="0"/>
                <a:solidFill>
                  <a:schemeClr val="tx1"/>
                </a:solidFill>
                <a:cs typeface="Arial" panose="020B0604020202020204" pitchFamily="34" charset="0"/>
              </a:rPr>
              <a:t> </a:t>
            </a:r>
            <a:endParaRPr lang="ro-RO" sz="2000" b="1" dirty="0" smtClean="0">
              <a:ln w="0"/>
              <a:solidFill>
                <a:schemeClr val="tx1"/>
              </a:solidFill>
              <a:cs typeface="Arial" panose="020B0604020202020204" pitchFamily="34" charset="0"/>
            </a:endParaRPr>
          </a:p>
          <a:p>
            <a:pPr algn="ctr"/>
            <a:r>
              <a:rPr lang="en-US" sz="2000" dirty="0" smtClean="0">
                <a:ln w="0"/>
                <a:solidFill>
                  <a:schemeClr val="tx1"/>
                </a:solidFill>
                <a:cs typeface="Arial" panose="020B0604020202020204" pitchFamily="34" charset="0"/>
              </a:rPr>
              <a:t>(Art</a:t>
            </a:r>
            <a:r>
              <a:rPr lang="ro-RO" sz="2000" dirty="0" smtClean="0">
                <a:ln w="0"/>
                <a:solidFill>
                  <a:schemeClr val="tx1"/>
                </a:solidFill>
                <a:cs typeface="Arial" panose="020B0604020202020204" pitchFamily="34" charset="0"/>
              </a:rPr>
              <a:t>. </a:t>
            </a:r>
            <a:r>
              <a:rPr lang="en-US" sz="2000" dirty="0" smtClean="0">
                <a:ln w="0"/>
                <a:solidFill>
                  <a:schemeClr val="tx1"/>
                </a:solidFill>
                <a:cs typeface="Arial" panose="020B0604020202020204" pitchFamily="34" charset="0"/>
              </a:rPr>
              <a:t>37/Ord</a:t>
            </a:r>
            <a:r>
              <a:rPr lang="en-US" sz="2000" dirty="0">
                <a:ln w="0"/>
                <a:solidFill>
                  <a:schemeClr val="tx1"/>
                </a:solidFill>
                <a:cs typeface="Arial" panose="020B0604020202020204" pitchFamily="34" charset="0"/>
              </a:rPr>
              <a:t>. ANRE nr.59/2013)</a:t>
            </a:r>
            <a:endParaRPr lang="en-US" sz="1000" dirty="0">
              <a:solidFill>
                <a:schemeClr val="tx1"/>
              </a:solidFill>
            </a:endParaRPr>
          </a:p>
        </p:txBody>
      </p:sp>
      <p:sp>
        <p:nvSpPr>
          <p:cNvPr id="11" name="Rounded Rectangle 10"/>
          <p:cNvSpPr/>
          <p:nvPr/>
        </p:nvSpPr>
        <p:spPr>
          <a:xfrm>
            <a:off x="2430857" y="4508809"/>
            <a:ext cx="7576997" cy="919401"/>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2400" dirty="0" err="1">
                <a:solidFill>
                  <a:schemeClr val="tx1"/>
                </a:solidFill>
              </a:rPr>
              <a:t>Contractul</a:t>
            </a:r>
            <a:r>
              <a:rPr lang="en-US" sz="2400" dirty="0">
                <a:solidFill>
                  <a:schemeClr val="tx1"/>
                </a:solidFill>
              </a:rPr>
              <a:t> de </a:t>
            </a:r>
            <a:r>
              <a:rPr lang="en-US" sz="2400" dirty="0" err="1">
                <a:solidFill>
                  <a:schemeClr val="tx1"/>
                </a:solidFill>
              </a:rPr>
              <a:t>racordare</a:t>
            </a:r>
            <a:r>
              <a:rPr lang="en-US" sz="2400" dirty="0">
                <a:solidFill>
                  <a:schemeClr val="tx1"/>
                </a:solidFill>
              </a:rPr>
              <a:t> </a:t>
            </a:r>
            <a:r>
              <a:rPr lang="en-US" sz="2400" dirty="0" err="1">
                <a:solidFill>
                  <a:schemeClr val="tx1"/>
                </a:solidFill>
              </a:rPr>
              <a:t>va</a:t>
            </a:r>
            <a:r>
              <a:rPr lang="en-US" sz="2400" dirty="0">
                <a:solidFill>
                  <a:schemeClr val="tx1"/>
                </a:solidFill>
              </a:rPr>
              <a:t> fi </a:t>
            </a:r>
            <a:r>
              <a:rPr lang="en-US" sz="2400" dirty="0" err="1">
                <a:solidFill>
                  <a:schemeClr val="tx1"/>
                </a:solidFill>
              </a:rPr>
              <a:t>întocmit</a:t>
            </a:r>
            <a:r>
              <a:rPr lang="en-US" sz="2400" dirty="0">
                <a:solidFill>
                  <a:schemeClr val="tx1"/>
                </a:solidFill>
              </a:rPr>
              <a:t> conform </a:t>
            </a:r>
            <a:r>
              <a:rPr lang="en-US" sz="2400" b="1" dirty="0" err="1">
                <a:solidFill>
                  <a:schemeClr val="tx1"/>
                </a:solidFill>
              </a:rPr>
              <a:t>Articolului</a:t>
            </a:r>
            <a:r>
              <a:rPr lang="en-US" sz="2400" b="1" dirty="0">
                <a:solidFill>
                  <a:schemeClr val="tx1"/>
                </a:solidFill>
              </a:rPr>
              <a:t> 36 din </a:t>
            </a:r>
            <a:r>
              <a:rPr lang="en-US" sz="2400" b="1" dirty="0" err="1">
                <a:solidFill>
                  <a:schemeClr val="tx1"/>
                </a:solidFill>
              </a:rPr>
              <a:t>Ordinul</a:t>
            </a:r>
            <a:r>
              <a:rPr lang="en-US" sz="2400" b="1" dirty="0">
                <a:solidFill>
                  <a:schemeClr val="tx1"/>
                </a:solidFill>
              </a:rPr>
              <a:t> ANRE </a:t>
            </a:r>
            <a:r>
              <a:rPr lang="en-US" sz="2400" b="1" dirty="0" err="1">
                <a:solidFill>
                  <a:schemeClr val="tx1"/>
                </a:solidFill>
              </a:rPr>
              <a:t>nr</a:t>
            </a:r>
            <a:r>
              <a:rPr lang="en-US" sz="2400" b="1" dirty="0">
                <a:solidFill>
                  <a:schemeClr val="tx1"/>
                </a:solidFill>
              </a:rPr>
              <a:t>. Ord. ANRE </a:t>
            </a:r>
            <a:r>
              <a:rPr lang="en-US" sz="2400" b="1" dirty="0" smtClean="0">
                <a:solidFill>
                  <a:schemeClr val="tx1"/>
                </a:solidFill>
              </a:rPr>
              <a:t>nr.59/2013</a:t>
            </a:r>
            <a:endParaRPr lang="ro-RO" sz="2400" b="1" dirty="0">
              <a:solidFill>
                <a:schemeClr val="tx1"/>
              </a:solidFill>
            </a:endParaRPr>
          </a:p>
        </p:txBody>
      </p:sp>
      <p:sp>
        <p:nvSpPr>
          <p:cNvPr id="2" name="Rounded Rectangle 3">
            <a:extLst>
              <a:ext uri="{FF2B5EF4-FFF2-40B4-BE49-F238E27FC236}">
                <a16:creationId xmlns:a16="http://schemas.microsoft.com/office/drawing/2014/main" id="{04F5C8AE-2775-CE5A-5A6A-FDDCD19F6AB6}"/>
              </a:ext>
            </a:extLst>
          </p:cNvPr>
          <p:cNvSpPr/>
          <p:nvPr/>
        </p:nvSpPr>
        <p:spPr>
          <a:xfrm>
            <a:off x="62966" y="266787"/>
            <a:ext cx="12039588" cy="1021556"/>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5400" cap="none" spc="0" dirty="0">
                <a:ln w="0"/>
                <a:solidFill>
                  <a:schemeClr val="bg1"/>
                </a:solidFill>
                <a:effectLst>
                  <a:outerShdw blurRad="38100" dist="38100" dir="2700000" algn="tl">
                    <a:srgbClr val="000000">
                      <a:alpha val="43137"/>
                    </a:srgbClr>
                  </a:outerShdw>
                </a:effectLst>
                <a:cs typeface="Arial" panose="020B0604020202020204" pitchFamily="34" charset="0"/>
              </a:rPr>
              <a:t>CR (Contract Racordare)</a:t>
            </a:r>
            <a:endParaRPr lang="en-US" sz="4800" cap="none" spc="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3" name="Rounded Rectangle 6">
            <a:extLst>
              <a:ext uri="{FF2B5EF4-FFF2-40B4-BE49-F238E27FC236}">
                <a16:creationId xmlns:a16="http://schemas.microsoft.com/office/drawing/2014/main" id="{93457911-E149-3799-B81F-74AAE044B52E}"/>
              </a:ext>
            </a:extLst>
          </p:cNvPr>
          <p:cNvSpPr/>
          <p:nvPr/>
        </p:nvSpPr>
        <p:spPr>
          <a:xfrm>
            <a:off x="4008559" y="1434753"/>
            <a:ext cx="4421594" cy="442674"/>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Se </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întocmește </a:t>
            </a: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de </a:t>
            </a:r>
            <a:r>
              <a:rPr lang="ro-RO" sz="2000" b="1" dirty="0">
                <a:solidFill>
                  <a:schemeClr val="tx1"/>
                </a:solidFill>
                <a:effectLst>
                  <a:outerShdw blurRad="38100" dist="38100" dir="2700000" algn="tl">
                    <a:srgbClr val="000000">
                      <a:alpha val="43137"/>
                    </a:srgbClr>
                  </a:outerShdw>
                </a:effectLst>
              </a:rPr>
              <a:t>Serviciul Acces Rețea</a:t>
            </a:r>
            <a:endParaRPr lang="en-US" sz="2000" b="1" dirty="0">
              <a:solidFill>
                <a:schemeClr val="tx1"/>
              </a:solidFill>
              <a:effectLst>
                <a:outerShdw blurRad="38100" dist="38100" dir="2700000" algn="tl">
                  <a:srgbClr val="000000">
                    <a:alpha val="43137"/>
                  </a:srgbClr>
                </a:outerShdw>
              </a:effectLst>
            </a:endParaRPr>
          </a:p>
        </p:txBody>
      </p:sp>
      <p:graphicFrame>
        <p:nvGraphicFramePr>
          <p:cNvPr id="12" name="Content Placeholder 3"/>
          <p:cNvGraphicFramePr>
            <a:graphicFrameLocks/>
          </p:cNvGraphicFramePr>
          <p:nvPr>
            <p:extLst>
              <p:ext uri="{D42A27DB-BD31-4B8C-83A1-F6EECF244321}">
                <p14:modId xmlns:p14="http://schemas.microsoft.com/office/powerpoint/2010/main" val="1541755127"/>
              </p:ext>
            </p:extLst>
          </p:nvPr>
        </p:nvGraphicFramePr>
        <p:xfrm>
          <a:off x="10372278" y="5428210"/>
          <a:ext cx="1796934" cy="17166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08643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sp>
        <p:nvSpPr>
          <p:cNvPr id="7" name="Rounded Rectangle 6"/>
          <p:cNvSpPr/>
          <p:nvPr/>
        </p:nvSpPr>
        <p:spPr>
          <a:xfrm>
            <a:off x="62966" y="275359"/>
            <a:ext cx="12039588" cy="1940957"/>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5400" dirty="0">
                <a:solidFill>
                  <a:schemeClr val="bg1"/>
                </a:solidFill>
              </a:rPr>
              <a:t>SolNPT </a:t>
            </a:r>
            <a:r>
              <a:rPr lang="ro-RO" sz="5400" dirty="0" smtClean="0">
                <a:solidFill>
                  <a:schemeClr val="bg1"/>
                </a:solidFill>
              </a:rPr>
              <a:t>(Solicitarea </a:t>
            </a:r>
            <a:r>
              <a:rPr lang="ro-RO" sz="5400" dirty="0">
                <a:solidFill>
                  <a:schemeClr val="bg1"/>
                </a:solidFill>
              </a:rPr>
              <a:t>pentru emiterea Notificării de Punere sub Tensiune</a:t>
            </a:r>
            <a:r>
              <a:rPr lang="ro-RO" sz="5400" dirty="0" smtClean="0">
                <a:solidFill>
                  <a:schemeClr val="bg1"/>
                </a:solidFill>
              </a:rPr>
              <a:t>)</a:t>
            </a:r>
            <a:endParaRPr lang="en-US" sz="5400" dirty="0">
              <a:solidFill>
                <a:schemeClr val="bg1"/>
              </a:solidFill>
            </a:endParaRPr>
          </a:p>
        </p:txBody>
      </p:sp>
      <p:sp>
        <p:nvSpPr>
          <p:cNvPr id="6" name="Rounded Rectangle 5"/>
          <p:cNvSpPr/>
          <p:nvPr/>
        </p:nvSpPr>
        <p:spPr>
          <a:xfrm>
            <a:off x="2212383" y="2292073"/>
            <a:ext cx="7481807" cy="783193"/>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Se </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întocmește de către </a:t>
            </a:r>
            <a:r>
              <a:rPr lang="ro-RO" sz="2000" b="1" dirty="0" smtClean="0">
                <a:ln w="0"/>
                <a:solidFill>
                  <a:schemeClr val="tx1"/>
                </a:solidFill>
                <a:effectLst>
                  <a:outerShdw blurRad="38100" dist="38100" dir="2700000" algn="tl">
                    <a:srgbClr val="000000">
                      <a:alpha val="43137"/>
                    </a:srgbClr>
                  </a:outerShdw>
                </a:effectLst>
                <a:cs typeface="Arial" panose="020B0604020202020204" pitchFamily="34" charset="0"/>
              </a:rPr>
              <a:t>gestionarul instalației </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de producere a energiei electrice, </a:t>
            </a:r>
            <a:r>
              <a:rPr lang="ro-RO" sz="2000" b="1" dirty="0" smtClean="0">
                <a:ln w="0"/>
                <a:solidFill>
                  <a:schemeClr val="tx1"/>
                </a:solidFill>
                <a:effectLst>
                  <a:outerShdw blurRad="38100" dist="38100" dir="2700000" algn="tl">
                    <a:srgbClr val="000000">
                      <a:alpha val="43137"/>
                    </a:srgbClr>
                  </a:outerShdw>
                </a:effectLst>
                <a:cs typeface="Arial" panose="020B0604020202020204" pitchFamily="34" charset="0"/>
              </a:rPr>
              <a:t>un terț </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sau </a:t>
            </a:r>
            <a:r>
              <a:rPr lang="ro-RO" sz="2000" b="1" dirty="0" smtClean="0">
                <a:ln w="0"/>
                <a:solidFill>
                  <a:schemeClr val="tx1"/>
                </a:solidFill>
                <a:effectLst>
                  <a:outerShdw blurRad="38100" dist="38100" dir="2700000" algn="tl">
                    <a:srgbClr val="000000">
                      <a:alpha val="43137"/>
                    </a:srgbClr>
                  </a:outerShdw>
                </a:effectLst>
                <a:cs typeface="Arial" panose="020B0604020202020204" pitchFamily="34" charset="0"/>
              </a:rPr>
              <a:t>un agregator </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desemnat de gestionar</a:t>
            </a:r>
            <a:endParaRPr lang="en-US" sz="2000" b="1" dirty="0">
              <a:solidFill>
                <a:schemeClr val="tx1"/>
              </a:solidFill>
              <a:effectLst>
                <a:outerShdw blurRad="38100" dist="38100" dir="2700000" algn="tl">
                  <a:srgbClr val="000000">
                    <a:alpha val="43137"/>
                  </a:srgbClr>
                </a:outerShdw>
              </a:effectLst>
            </a:endParaRPr>
          </a:p>
        </p:txBody>
      </p:sp>
      <p:sp>
        <p:nvSpPr>
          <p:cNvPr id="11" name="Rounded Rectangle 10"/>
          <p:cNvSpPr/>
          <p:nvPr/>
        </p:nvSpPr>
        <p:spPr>
          <a:xfrm>
            <a:off x="1795353" y="3125430"/>
            <a:ext cx="8315864" cy="1328023"/>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400" dirty="0" smtClean="0">
                <a:solidFill>
                  <a:schemeClr val="tx1"/>
                </a:solidFill>
              </a:rPr>
              <a:t>Solicitarea </a:t>
            </a:r>
            <a:r>
              <a:rPr lang="ro-RO" sz="2400" dirty="0">
                <a:solidFill>
                  <a:schemeClr val="tx1"/>
                </a:solidFill>
              </a:rPr>
              <a:t>pentru emiterea Notificării de Punere sub </a:t>
            </a:r>
            <a:r>
              <a:rPr lang="ro-RO" sz="2400" dirty="0" smtClean="0">
                <a:solidFill>
                  <a:schemeClr val="tx1"/>
                </a:solidFill>
              </a:rPr>
              <a:t>Tensiune</a:t>
            </a:r>
            <a:endParaRPr lang="en-US" sz="2400" dirty="0">
              <a:solidFill>
                <a:schemeClr val="tx1"/>
              </a:solidFill>
            </a:endParaRPr>
          </a:p>
          <a:p>
            <a:pPr algn="ctr"/>
            <a:r>
              <a:rPr lang="ro-RO" sz="2400" dirty="0">
                <a:solidFill>
                  <a:schemeClr val="tx1"/>
                </a:solidFill>
              </a:rPr>
              <a:t>s</a:t>
            </a:r>
            <a:r>
              <a:rPr lang="ro-RO" sz="2400" dirty="0" smtClean="0">
                <a:solidFill>
                  <a:schemeClr val="tx1"/>
                </a:solidFill>
              </a:rPr>
              <a:t>e întocmește</a:t>
            </a:r>
            <a:r>
              <a:rPr lang="en-US" sz="2400" dirty="0" smtClean="0">
                <a:solidFill>
                  <a:schemeClr val="tx1"/>
                </a:solidFill>
              </a:rPr>
              <a:t> conform </a:t>
            </a:r>
            <a:r>
              <a:rPr lang="ro-RO" sz="2400" dirty="0" smtClean="0">
                <a:solidFill>
                  <a:schemeClr val="tx1"/>
                </a:solidFill>
              </a:rPr>
              <a:t>modelului din </a:t>
            </a:r>
            <a:r>
              <a:rPr lang="en-US" sz="2400" b="1" dirty="0" err="1" smtClean="0">
                <a:solidFill>
                  <a:schemeClr val="tx1"/>
                </a:solidFill>
              </a:rPr>
              <a:t>Ane</a:t>
            </a:r>
            <a:r>
              <a:rPr lang="ro-RO" sz="2400" b="1" dirty="0" smtClean="0">
                <a:solidFill>
                  <a:schemeClr val="tx1"/>
                </a:solidFill>
              </a:rPr>
              <a:t>xa</a:t>
            </a:r>
            <a:r>
              <a:rPr lang="en-US" sz="2400" b="1" dirty="0" smtClean="0">
                <a:solidFill>
                  <a:schemeClr val="tx1"/>
                </a:solidFill>
              </a:rPr>
              <a:t> 16 </a:t>
            </a:r>
            <a:r>
              <a:rPr lang="en-US" sz="2400" b="1" dirty="0">
                <a:solidFill>
                  <a:schemeClr val="tx1"/>
                </a:solidFill>
              </a:rPr>
              <a:t>din </a:t>
            </a:r>
            <a:r>
              <a:rPr lang="en-US" sz="2400" b="1" dirty="0" err="1">
                <a:solidFill>
                  <a:schemeClr val="tx1"/>
                </a:solidFill>
              </a:rPr>
              <a:t>Ordinul</a:t>
            </a:r>
            <a:r>
              <a:rPr lang="en-US" sz="2400" b="1" dirty="0">
                <a:solidFill>
                  <a:schemeClr val="tx1"/>
                </a:solidFill>
              </a:rPr>
              <a:t> ANRE </a:t>
            </a:r>
            <a:r>
              <a:rPr lang="en-US" sz="2400" b="1" dirty="0" err="1" smtClean="0">
                <a:solidFill>
                  <a:schemeClr val="tx1"/>
                </a:solidFill>
              </a:rPr>
              <a:t>nr</a:t>
            </a:r>
            <a:r>
              <a:rPr lang="en-US" sz="2400" b="1" dirty="0" smtClean="0">
                <a:solidFill>
                  <a:schemeClr val="tx1"/>
                </a:solidFill>
              </a:rPr>
              <a:t>.</a:t>
            </a:r>
            <a:r>
              <a:rPr lang="ro-RO" sz="2400" b="1" dirty="0" smtClean="0">
                <a:solidFill>
                  <a:schemeClr val="tx1"/>
                </a:solidFill>
              </a:rPr>
              <a:t> </a:t>
            </a:r>
            <a:r>
              <a:rPr lang="en-US" sz="2400" b="1" dirty="0" smtClean="0">
                <a:solidFill>
                  <a:schemeClr val="tx1"/>
                </a:solidFill>
              </a:rPr>
              <a:t>51</a:t>
            </a:r>
            <a:r>
              <a:rPr lang="ro-RO" sz="2400" b="1" dirty="0" smtClean="0">
                <a:solidFill>
                  <a:schemeClr val="tx1"/>
                </a:solidFill>
              </a:rPr>
              <a:t>/2019</a:t>
            </a:r>
          </a:p>
        </p:txBody>
      </p:sp>
      <p:graphicFrame>
        <p:nvGraphicFramePr>
          <p:cNvPr id="13" name="Content Placeholder 3"/>
          <p:cNvGraphicFramePr>
            <a:graphicFrameLocks/>
          </p:cNvGraphicFramePr>
          <p:nvPr>
            <p:extLst>
              <p:ext uri="{D42A27DB-BD31-4B8C-83A1-F6EECF244321}">
                <p14:modId xmlns:p14="http://schemas.microsoft.com/office/powerpoint/2010/main" val="937412399"/>
              </p:ext>
            </p:extLst>
          </p:nvPr>
        </p:nvGraphicFramePr>
        <p:xfrm>
          <a:off x="10372278" y="5428210"/>
          <a:ext cx="1796934" cy="17166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Rounded Rectangle 7"/>
          <p:cNvSpPr/>
          <p:nvPr/>
        </p:nvSpPr>
        <p:spPr>
          <a:xfrm>
            <a:off x="2212381" y="4503617"/>
            <a:ext cx="7481807" cy="783193"/>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dirty="0">
                <a:solidFill>
                  <a:schemeClr val="tx1"/>
                </a:solidFill>
              </a:rPr>
              <a:t>Solicitarea pentru punerea sub tensiune pentru perioada de probe va fi</a:t>
            </a:r>
            <a:r>
              <a:rPr lang="en-US" sz="2000" dirty="0">
                <a:solidFill>
                  <a:schemeClr val="tx1"/>
                </a:solidFill>
              </a:rPr>
              <a:t> </a:t>
            </a:r>
            <a:r>
              <a:rPr lang="en-US" sz="2000" dirty="0" err="1">
                <a:solidFill>
                  <a:schemeClr val="tx1"/>
                </a:solidFill>
              </a:rPr>
              <a:t>însoțită</a:t>
            </a:r>
            <a:r>
              <a:rPr lang="en-US" sz="2000" dirty="0">
                <a:solidFill>
                  <a:schemeClr val="tx1"/>
                </a:solidFill>
              </a:rPr>
              <a:t> de </a:t>
            </a:r>
            <a:r>
              <a:rPr lang="ro-RO" sz="2000" dirty="0">
                <a:solidFill>
                  <a:schemeClr val="tx1"/>
                </a:solidFill>
              </a:rPr>
              <a:t>DI/</a:t>
            </a:r>
            <a:r>
              <a:rPr lang="en-US" sz="2000" dirty="0">
                <a:solidFill>
                  <a:schemeClr val="tx1"/>
                </a:solidFill>
              </a:rPr>
              <a:t>DUG</a:t>
            </a:r>
          </a:p>
        </p:txBody>
      </p:sp>
      <p:graphicFrame>
        <p:nvGraphicFramePr>
          <p:cNvPr id="2" name="Table 1"/>
          <p:cNvGraphicFramePr>
            <a:graphicFrameLocks noGrp="1"/>
          </p:cNvGraphicFramePr>
          <p:nvPr>
            <p:extLst>
              <p:ext uri="{D42A27DB-BD31-4B8C-83A1-F6EECF244321}">
                <p14:modId xmlns:p14="http://schemas.microsoft.com/office/powerpoint/2010/main" val="1481241446"/>
              </p:ext>
            </p:extLst>
          </p:nvPr>
        </p:nvGraphicFramePr>
        <p:xfrm>
          <a:off x="2850449" y="5336974"/>
          <a:ext cx="6343428" cy="840245"/>
        </p:xfrm>
        <a:graphic>
          <a:graphicData uri="http://schemas.openxmlformats.org/drawingml/2006/table">
            <a:tbl>
              <a:tblPr firstRow="1" bandRow="1">
                <a:tableStyleId>{5C22544A-7EE6-4342-B048-85BDC9FD1C3A}</a:tableStyleId>
              </a:tblPr>
              <a:tblGrid>
                <a:gridCol w="1585857">
                  <a:extLst>
                    <a:ext uri="{9D8B030D-6E8A-4147-A177-3AD203B41FA5}">
                      <a16:colId xmlns:a16="http://schemas.microsoft.com/office/drawing/2014/main" val="491563232"/>
                    </a:ext>
                  </a:extLst>
                </a:gridCol>
                <a:gridCol w="1585857">
                  <a:extLst>
                    <a:ext uri="{9D8B030D-6E8A-4147-A177-3AD203B41FA5}">
                      <a16:colId xmlns:a16="http://schemas.microsoft.com/office/drawing/2014/main" val="3418340973"/>
                    </a:ext>
                  </a:extLst>
                </a:gridCol>
                <a:gridCol w="1585857">
                  <a:extLst>
                    <a:ext uri="{9D8B030D-6E8A-4147-A177-3AD203B41FA5}">
                      <a16:colId xmlns:a16="http://schemas.microsoft.com/office/drawing/2014/main" val="2378056627"/>
                    </a:ext>
                  </a:extLst>
                </a:gridCol>
                <a:gridCol w="1585857">
                  <a:extLst>
                    <a:ext uri="{9D8B030D-6E8A-4147-A177-3AD203B41FA5}">
                      <a16:colId xmlns:a16="http://schemas.microsoft.com/office/drawing/2014/main" val="3695749861"/>
                    </a:ext>
                  </a:extLst>
                </a:gridCol>
              </a:tblGrid>
              <a:tr h="291605">
                <a:tc gridSpan="4">
                  <a:txBody>
                    <a:bodyPr/>
                    <a:lstStyle/>
                    <a:p>
                      <a:pPr algn="ctr"/>
                      <a:r>
                        <a:rPr lang="ro-RO" sz="1200" dirty="0" smtClean="0">
                          <a:solidFill>
                            <a:schemeClr val="tx1"/>
                          </a:solidFill>
                        </a:rPr>
                        <a:t>Timpul de depunere al DI/DUG înainte de punerea</a:t>
                      </a:r>
                      <a:r>
                        <a:rPr lang="ro-RO" sz="1200" baseline="0" dirty="0" smtClean="0">
                          <a:solidFill>
                            <a:schemeClr val="tx1"/>
                          </a:solidFill>
                        </a:rPr>
                        <a:t> </a:t>
                      </a:r>
                      <a:r>
                        <a:rPr lang="ro-RO" sz="1200" b="1" kern="1200" dirty="0" smtClean="0">
                          <a:solidFill>
                            <a:schemeClr val="tx1"/>
                          </a:solidFill>
                          <a:effectLst/>
                          <a:latin typeface="+mn-lt"/>
                          <a:ea typeface="+mn-ea"/>
                          <a:cs typeface="+mn-cs"/>
                        </a:rPr>
                        <a:t>sub tensiune pentru perioada de teste</a:t>
                      </a:r>
                      <a:endParaRPr lang="en-US" sz="120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2BB8ED"/>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21888227"/>
                  </a:ext>
                </a:extLst>
              </a:tr>
              <a:tr h="246747">
                <a:tc>
                  <a:txBody>
                    <a:bodyPr/>
                    <a:lstStyle/>
                    <a:p>
                      <a:pPr algn="ctr"/>
                      <a:r>
                        <a:rPr lang="ro-RO" sz="1200" dirty="0" smtClean="0">
                          <a:solidFill>
                            <a:schemeClr val="tx1"/>
                          </a:solidFill>
                        </a:rPr>
                        <a:t>Categorie</a:t>
                      </a:r>
                      <a:r>
                        <a:rPr lang="ro-RO" sz="1200" baseline="0" dirty="0" smtClean="0">
                          <a:solidFill>
                            <a:schemeClr val="tx1"/>
                          </a:solidFill>
                        </a:rPr>
                        <a:t> A</a:t>
                      </a:r>
                      <a:endParaRPr lang="en-US" sz="1200"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gradFill flip="none" rotWithShape="1">
                      <a:gsLst>
                        <a:gs pos="0">
                          <a:srgbClr val="2BB8ED">
                            <a:tint val="66000"/>
                            <a:satMod val="160000"/>
                          </a:srgbClr>
                        </a:gs>
                        <a:gs pos="50000">
                          <a:srgbClr val="2BB8ED">
                            <a:tint val="44500"/>
                            <a:satMod val="160000"/>
                          </a:srgbClr>
                        </a:gs>
                        <a:gs pos="100000">
                          <a:srgbClr val="2BB8ED">
                            <a:tint val="23500"/>
                            <a:satMod val="160000"/>
                          </a:srgbClr>
                        </a:gs>
                      </a:gsLst>
                      <a:lin ang="5400000" scaled="1"/>
                      <a:tileRect/>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o-RO" sz="1200" dirty="0" smtClean="0">
                          <a:solidFill>
                            <a:schemeClr val="tx1"/>
                          </a:solidFill>
                        </a:rPr>
                        <a:t>Categorie</a:t>
                      </a:r>
                      <a:r>
                        <a:rPr lang="ro-RO" sz="1200" baseline="0" dirty="0" smtClean="0">
                          <a:solidFill>
                            <a:schemeClr val="tx1"/>
                          </a:solidFill>
                        </a:rPr>
                        <a:t> B</a:t>
                      </a:r>
                      <a:endParaRPr lang="en-US" sz="1200" dirty="0" smtClean="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gradFill flip="none" rotWithShape="1">
                      <a:gsLst>
                        <a:gs pos="0">
                          <a:srgbClr val="2BB8ED">
                            <a:tint val="66000"/>
                            <a:satMod val="160000"/>
                          </a:srgbClr>
                        </a:gs>
                        <a:gs pos="50000">
                          <a:srgbClr val="2BB8ED">
                            <a:tint val="44500"/>
                            <a:satMod val="160000"/>
                          </a:srgbClr>
                        </a:gs>
                        <a:gs pos="100000">
                          <a:srgbClr val="2BB8ED">
                            <a:tint val="23500"/>
                            <a:satMod val="160000"/>
                          </a:srgbClr>
                        </a:gs>
                      </a:gsLst>
                      <a:lin ang="5400000" scaled="1"/>
                      <a:tileRect/>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o-RO" sz="1200" dirty="0" smtClean="0">
                          <a:solidFill>
                            <a:schemeClr val="tx1"/>
                          </a:solidFill>
                        </a:rPr>
                        <a:t>Categorie</a:t>
                      </a:r>
                      <a:r>
                        <a:rPr lang="ro-RO" sz="1200" baseline="0" dirty="0" smtClean="0">
                          <a:solidFill>
                            <a:schemeClr val="tx1"/>
                          </a:solidFill>
                        </a:rPr>
                        <a:t> C</a:t>
                      </a:r>
                      <a:endParaRPr lang="en-US" sz="1200" dirty="0" smtClean="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gradFill flip="none" rotWithShape="1">
                      <a:gsLst>
                        <a:gs pos="0">
                          <a:srgbClr val="2BB8ED">
                            <a:tint val="66000"/>
                            <a:satMod val="160000"/>
                          </a:srgbClr>
                        </a:gs>
                        <a:gs pos="50000">
                          <a:srgbClr val="2BB8ED">
                            <a:tint val="44500"/>
                            <a:satMod val="160000"/>
                          </a:srgbClr>
                        </a:gs>
                        <a:gs pos="100000">
                          <a:srgbClr val="2BB8ED">
                            <a:tint val="23500"/>
                            <a:satMod val="160000"/>
                          </a:srgbClr>
                        </a:gs>
                      </a:gsLst>
                      <a:lin ang="5400000" scaled="1"/>
                      <a:tileRect/>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o-RO" sz="1200" dirty="0" smtClean="0">
                          <a:solidFill>
                            <a:schemeClr val="tx1"/>
                          </a:solidFill>
                        </a:rPr>
                        <a:t>Categorie</a:t>
                      </a:r>
                      <a:r>
                        <a:rPr lang="ro-RO" sz="1200" baseline="0" dirty="0" smtClean="0">
                          <a:solidFill>
                            <a:schemeClr val="tx1"/>
                          </a:solidFill>
                        </a:rPr>
                        <a:t> D</a:t>
                      </a:r>
                      <a:endParaRPr lang="en-US" sz="1200" dirty="0" smtClean="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gradFill flip="none" rotWithShape="1">
                      <a:gsLst>
                        <a:gs pos="0">
                          <a:srgbClr val="2BB8ED">
                            <a:tint val="66000"/>
                            <a:satMod val="160000"/>
                          </a:srgbClr>
                        </a:gs>
                        <a:gs pos="50000">
                          <a:srgbClr val="2BB8ED">
                            <a:tint val="44500"/>
                            <a:satMod val="160000"/>
                          </a:srgbClr>
                        </a:gs>
                        <a:gs pos="100000">
                          <a:srgbClr val="2BB8ED">
                            <a:tint val="23500"/>
                            <a:satMod val="160000"/>
                          </a:srgbClr>
                        </a:gs>
                      </a:gsLst>
                      <a:lin ang="5400000" scaled="1"/>
                      <a:tileRect/>
                    </a:gradFill>
                  </a:tcPr>
                </a:tc>
                <a:extLst>
                  <a:ext uri="{0D108BD9-81ED-4DB2-BD59-A6C34878D82A}">
                    <a16:rowId xmlns:a16="http://schemas.microsoft.com/office/drawing/2014/main" val="2816709321"/>
                  </a:ext>
                </a:extLst>
              </a:tr>
              <a:tr h="246747">
                <a:tc>
                  <a:txBody>
                    <a:bodyPr/>
                    <a:lstStyle/>
                    <a:p>
                      <a:pPr algn="ctr"/>
                      <a:r>
                        <a:rPr lang="ro-RO" sz="1200" dirty="0" smtClean="0">
                          <a:solidFill>
                            <a:schemeClr val="tx1"/>
                          </a:solidFill>
                        </a:rPr>
                        <a:t>1 lună </a:t>
                      </a:r>
                      <a:endParaRPr lang="en-US" sz="120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ro-RO" sz="1200" dirty="0" smtClean="0">
                          <a:solidFill>
                            <a:schemeClr val="tx1"/>
                          </a:solidFill>
                        </a:rPr>
                        <a:t>3 luni</a:t>
                      </a:r>
                      <a:endParaRPr lang="en-US" sz="120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ro-RO" sz="1200" dirty="0" smtClean="0">
                          <a:solidFill>
                            <a:schemeClr val="tx1"/>
                          </a:solidFill>
                        </a:rPr>
                        <a:t>3 luni</a:t>
                      </a:r>
                      <a:endParaRPr lang="en-US" sz="120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ro-RO" sz="1200" dirty="0" smtClean="0">
                          <a:solidFill>
                            <a:schemeClr val="tx1"/>
                          </a:solidFill>
                        </a:rPr>
                        <a:t>6 luni</a:t>
                      </a:r>
                      <a:endParaRPr lang="en-US" sz="120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79672970"/>
                  </a:ext>
                </a:extLst>
              </a:tr>
            </a:tbl>
          </a:graphicData>
        </a:graphic>
      </p:graphicFrame>
    </p:spTree>
    <p:extLst>
      <p:ext uri="{BB962C8B-B14F-4D97-AF65-F5344CB8AC3E}">
        <p14:creationId xmlns:p14="http://schemas.microsoft.com/office/powerpoint/2010/main" val="16961703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sp>
        <p:nvSpPr>
          <p:cNvPr id="10" name="Rounded Rectangle 9"/>
          <p:cNvSpPr/>
          <p:nvPr/>
        </p:nvSpPr>
        <p:spPr>
          <a:xfrm>
            <a:off x="2066438" y="3150633"/>
            <a:ext cx="8305840" cy="2962513"/>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2400" dirty="0" err="1">
                <a:solidFill>
                  <a:schemeClr val="tx1"/>
                </a:solidFill>
              </a:rPr>
              <a:t>Notificarea</a:t>
            </a:r>
            <a:r>
              <a:rPr lang="en-US" sz="2400" dirty="0">
                <a:solidFill>
                  <a:schemeClr val="tx1"/>
                </a:solidFill>
              </a:rPr>
              <a:t> </a:t>
            </a:r>
            <a:r>
              <a:rPr lang="ro-RO" sz="2400" dirty="0" smtClean="0">
                <a:solidFill>
                  <a:schemeClr val="tx1"/>
                </a:solidFill>
              </a:rPr>
              <a:t>de </a:t>
            </a:r>
            <a:r>
              <a:rPr lang="ro-RO" sz="2400" dirty="0">
                <a:solidFill>
                  <a:schemeClr val="tx1"/>
                </a:solidFill>
              </a:rPr>
              <a:t>P</a:t>
            </a:r>
            <a:r>
              <a:rPr lang="en-US" sz="2400" dirty="0" err="1" smtClean="0">
                <a:solidFill>
                  <a:schemeClr val="tx1"/>
                </a:solidFill>
              </a:rPr>
              <a:t>unere</a:t>
            </a:r>
            <a:r>
              <a:rPr lang="en-US" sz="2400" dirty="0" smtClean="0">
                <a:solidFill>
                  <a:schemeClr val="tx1"/>
                </a:solidFill>
              </a:rPr>
              <a:t> </a:t>
            </a:r>
            <a:r>
              <a:rPr lang="en-US" sz="2400" dirty="0">
                <a:solidFill>
                  <a:schemeClr val="tx1"/>
                </a:solidFill>
              </a:rPr>
              <a:t>sub </a:t>
            </a:r>
            <a:r>
              <a:rPr lang="ro-RO" sz="2400" dirty="0" err="1">
                <a:solidFill>
                  <a:schemeClr val="tx1"/>
                </a:solidFill>
              </a:rPr>
              <a:t>T</a:t>
            </a:r>
            <a:r>
              <a:rPr lang="en-US" sz="2400" dirty="0" err="1" smtClean="0">
                <a:solidFill>
                  <a:schemeClr val="tx1"/>
                </a:solidFill>
              </a:rPr>
              <a:t>ensiune</a:t>
            </a:r>
            <a:r>
              <a:rPr lang="en-US" sz="2400" dirty="0" smtClean="0">
                <a:solidFill>
                  <a:schemeClr val="tx1"/>
                </a:solidFill>
              </a:rPr>
              <a:t> </a:t>
            </a:r>
            <a:r>
              <a:rPr lang="en-US" sz="2400" dirty="0" err="1" smtClean="0">
                <a:solidFill>
                  <a:schemeClr val="tx1"/>
                </a:solidFill>
              </a:rPr>
              <a:t>reprezint</a:t>
            </a:r>
            <a:r>
              <a:rPr lang="ro-RO" sz="2400" dirty="0" smtClean="0">
                <a:solidFill>
                  <a:schemeClr val="tx1"/>
                </a:solidFill>
              </a:rPr>
              <a:t>ă</a:t>
            </a:r>
            <a:r>
              <a:rPr lang="en-US" sz="2400" dirty="0" smtClean="0">
                <a:solidFill>
                  <a:schemeClr val="tx1"/>
                </a:solidFill>
              </a:rPr>
              <a:t> </a:t>
            </a:r>
            <a:r>
              <a:rPr lang="en-US" sz="2400" dirty="0" err="1">
                <a:solidFill>
                  <a:schemeClr val="tx1"/>
                </a:solidFill>
              </a:rPr>
              <a:t>acceptul</a:t>
            </a:r>
            <a:r>
              <a:rPr lang="en-US" sz="2400" dirty="0">
                <a:solidFill>
                  <a:schemeClr val="tx1"/>
                </a:solidFill>
              </a:rPr>
              <a:t> </a:t>
            </a:r>
            <a:r>
              <a:rPr lang="en-US" sz="2400" dirty="0" err="1">
                <a:solidFill>
                  <a:schemeClr val="tx1"/>
                </a:solidFill>
              </a:rPr>
              <a:t>emis</a:t>
            </a:r>
            <a:r>
              <a:rPr lang="en-US" sz="2400" dirty="0">
                <a:solidFill>
                  <a:schemeClr val="tx1"/>
                </a:solidFill>
              </a:rPr>
              <a:t> de către un operator de rețea relevant </a:t>
            </a:r>
            <a:r>
              <a:rPr lang="en-US" sz="2400" dirty="0" err="1">
                <a:solidFill>
                  <a:schemeClr val="tx1"/>
                </a:solidFill>
              </a:rPr>
              <a:t>unui</a:t>
            </a:r>
            <a:r>
              <a:rPr lang="en-US" sz="2400" dirty="0">
                <a:solidFill>
                  <a:schemeClr val="tx1"/>
                </a:solidFill>
              </a:rPr>
              <a:t> </a:t>
            </a:r>
            <a:r>
              <a:rPr lang="en-US" sz="2400" dirty="0" err="1">
                <a:solidFill>
                  <a:schemeClr val="tx1"/>
                </a:solidFill>
              </a:rPr>
              <a:t>gestionar</a:t>
            </a:r>
            <a:r>
              <a:rPr lang="en-US" sz="2400" dirty="0">
                <a:solidFill>
                  <a:schemeClr val="tx1"/>
                </a:solidFill>
              </a:rPr>
              <a:t> de </a:t>
            </a:r>
            <a:r>
              <a:rPr lang="en-US" sz="2400" dirty="0" err="1">
                <a:solidFill>
                  <a:schemeClr val="tx1"/>
                </a:solidFill>
              </a:rPr>
              <a:t>instalație</a:t>
            </a:r>
            <a:r>
              <a:rPr lang="en-US" sz="2400" dirty="0">
                <a:solidFill>
                  <a:schemeClr val="tx1"/>
                </a:solidFill>
              </a:rPr>
              <a:t> de </a:t>
            </a:r>
            <a:r>
              <a:rPr lang="en-US" sz="2400" dirty="0" err="1">
                <a:solidFill>
                  <a:schemeClr val="tx1"/>
                </a:solidFill>
              </a:rPr>
              <a:t>producere</a:t>
            </a:r>
            <a:r>
              <a:rPr lang="en-US" sz="2400" dirty="0">
                <a:solidFill>
                  <a:schemeClr val="tx1"/>
                </a:solidFill>
              </a:rPr>
              <a:t> a </a:t>
            </a:r>
            <a:r>
              <a:rPr lang="en-US" sz="2400" dirty="0" err="1">
                <a:solidFill>
                  <a:schemeClr val="tx1"/>
                </a:solidFill>
              </a:rPr>
              <a:t>energiei</a:t>
            </a:r>
            <a:r>
              <a:rPr lang="en-US" sz="2400" dirty="0">
                <a:solidFill>
                  <a:schemeClr val="tx1"/>
                </a:solidFill>
              </a:rPr>
              <a:t> </a:t>
            </a:r>
            <a:r>
              <a:rPr lang="en-US" sz="2400" dirty="0" err="1">
                <a:solidFill>
                  <a:schemeClr val="tx1"/>
                </a:solidFill>
              </a:rPr>
              <a:t>electrice</a:t>
            </a:r>
            <a:r>
              <a:rPr lang="en-US" sz="2400" dirty="0">
                <a:solidFill>
                  <a:schemeClr val="tx1"/>
                </a:solidFill>
              </a:rPr>
              <a:t> </a:t>
            </a:r>
            <a:r>
              <a:rPr lang="en-US" sz="2400" dirty="0" err="1">
                <a:solidFill>
                  <a:schemeClr val="tx1"/>
                </a:solidFill>
              </a:rPr>
              <a:t>sau</a:t>
            </a:r>
            <a:r>
              <a:rPr lang="en-US" sz="2400" dirty="0">
                <a:solidFill>
                  <a:schemeClr val="tx1"/>
                </a:solidFill>
              </a:rPr>
              <a:t> de loc de </a:t>
            </a:r>
            <a:r>
              <a:rPr lang="en-US" sz="2400" dirty="0" err="1">
                <a:solidFill>
                  <a:schemeClr val="tx1"/>
                </a:solidFill>
              </a:rPr>
              <a:t>consum</a:t>
            </a:r>
            <a:r>
              <a:rPr lang="en-US" sz="2400" dirty="0">
                <a:solidFill>
                  <a:schemeClr val="tx1"/>
                </a:solidFill>
              </a:rPr>
              <a:t>, </a:t>
            </a:r>
            <a:r>
              <a:rPr lang="en-US" sz="2400" dirty="0" err="1">
                <a:solidFill>
                  <a:schemeClr val="tx1"/>
                </a:solidFill>
              </a:rPr>
              <a:t>unui</a:t>
            </a:r>
            <a:r>
              <a:rPr lang="en-US" sz="2400" dirty="0">
                <a:solidFill>
                  <a:schemeClr val="tx1"/>
                </a:solidFill>
              </a:rPr>
              <a:t> operator de </a:t>
            </a:r>
            <a:r>
              <a:rPr lang="en-US" sz="2400" dirty="0" err="1">
                <a:solidFill>
                  <a:schemeClr val="tx1"/>
                </a:solidFill>
              </a:rPr>
              <a:t>distribuție</a:t>
            </a:r>
            <a:r>
              <a:rPr lang="en-US" sz="2400" dirty="0">
                <a:solidFill>
                  <a:schemeClr val="tx1"/>
                </a:solidFill>
              </a:rPr>
              <a:t> </a:t>
            </a:r>
            <a:r>
              <a:rPr lang="en-US" sz="2400" dirty="0" err="1">
                <a:solidFill>
                  <a:schemeClr val="tx1"/>
                </a:solidFill>
              </a:rPr>
              <a:t>sau</a:t>
            </a:r>
            <a:r>
              <a:rPr lang="en-US" sz="2400" dirty="0">
                <a:solidFill>
                  <a:schemeClr val="tx1"/>
                </a:solidFill>
              </a:rPr>
              <a:t> </a:t>
            </a:r>
            <a:r>
              <a:rPr lang="en-US" sz="2400" dirty="0" err="1">
                <a:solidFill>
                  <a:schemeClr val="tx1"/>
                </a:solidFill>
              </a:rPr>
              <a:t>unui</a:t>
            </a:r>
            <a:r>
              <a:rPr lang="en-US" sz="2400" dirty="0">
                <a:solidFill>
                  <a:schemeClr val="tx1"/>
                </a:solidFill>
              </a:rPr>
              <a:t> operator de </a:t>
            </a:r>
            <a:r>
              <a:rPr lang="en-US" sz="2400" dirty="0" err="1">
                <a:solidFill>
                  <a:schemeClr val="tx1"/>
                </a:solidFill>
              </a:rPr>
              <a:t>sistem</a:t>
            </a:r>
            <a:r>
              <a:rPr lang="en-US" sz="2400" dirty="0">
                <a:solidFill>
                  <a:schemeClr val="tx1"/>
                </a:solidFill>
              </a:rPr>
              <a:t> de </a:t>
            </a:r>
            <a:r>
              <a:rPr lang="en-US" sz="2400" dirty="0" err="1">
                <a:solidFill>
                  <a:schemeClr val="tx1"/>
                </a:solidFill>
              </a:rPr>
              <a:t>înaltă</a:t>
            </a:r>
            <a:r>
              <a:rPr lang="en-US" sz="2400" dirty="0">
                <a:solidFill>
                  <a:schemeClr val="tx1"/>
                </a:solidFill>
              </a:rPr>
              <a:t> </a:t>
            </a:r>
            <a:r>
              <a:rPr lang="en-US" sz="2400" dirty="0" err="1">
                <a:solidFill>
                  <a:schemeClr val="tx1"/>
                </a:solidFill>
              </a:rPr>
              <a:t>tensiune</a:t>
            </a:r>
            <a:r>
              <a:rPr lang="en-US" sz="2400" dirty="0">
                <a:solidFill>
                  <a:schemeClr val="tx1"/>
                </a:solidFill>
              </a:rPr>
              <a:t> </a:t>
            </a:r>
            <a:r>
              <a:rPr lang="en-US" sz="2400" dirty="0" err="1">
                <a:solidFill>
                  <a:schemeClr val="tx1"/>
                </a:solidFill>
              </a:rPr>
              <a:t>în</a:t>
            </a:r>
            <a:r>
              <a:rPr lang="en-US" sz="2400" dirty="0">
                <a:solidFill>
                  <a:schemeClr val="tx1"/>
                </a:solidFill>
              </a:rPr>
              <a:t> </a:t>
            </a:r>
            <a:r>
              <a:rPr lang="en-US" sz="2400" dirty="0" err="1">
                <a:solidFill>
                  <a:schemeClr val="tx1"/>
                </a:solidFill>
              </a:rPr>
              <a:t>curent</a:t>
            </a:r>
            <a:r>
              <a:rPr lang="en-US" sz="2400" dirty="0">
                <a:solidFill>
                  <a:schemeClr val="tx1"/>
                </a:solidFill>
              </a:rPr>
              <a:t> </a:t>
            </a:r>
            <a:r>
              <a:rPr lang="en-US" sz="2400" dirty="0" err="1">
                <a:solidFill>
                  <a:schemeClr val="tx1"/>
                </a:solidFill>
              </a:rPr>
              <a:t>continuu</a:t>
            </a:r>
            <a:r>
              <a:rPr lang="en-US" sz="2400" dirty="0">
                <a:solidFill>
                  <a:schemeClr val="tx1"/>
                </a:solidFill>
              </a:rPr>
              <a:t> </a:t>
            </a:r>
            <a:r>
              <a:rPr lang="en-US" sz="2400" dirty="0" err="1">
                <a:solidFill>
                  <a:schemeClr val="tx1"/>
                </a:solidFill>
              </a:rPr>
              <a:t>prin</a:t>
            </a:r>
            <a:r>
              <a:rPr lang="en-US" sz="2400" dirty="0">
                <a:solidFill>
                  <a:schemeClr val="tx1"/>
                </a:solidFill>
              </a:rPr>
              <a:t> care </a:t>
            </a:r>
            <a:r>
              <a:rPr lang="en-US" sz="2400" dirty="0" err="1">
                <a:solidFill>
                  <a:schemeClr val="tx1"/>
                </a:solidFill>
              </a:rPr>
              <a:t>i</a:t>
            </a:r>
            <a:r>
              <a:rPr lang="en-US" sz="2400" dirty="0">
                <a:solidFill>
                  <a:schemeClr val="tx1"/>
                </a:solidFill>
              </a:rPr>
              <a:t> se </a:t>
            </a:r>
            <a:r>
              <a:rPr lang="en-US" sz="2400" dirty="0" err="1">
                <a:solidFill>
                  <a:schemeClr val="tx1"/>
                </a:solidFill>
              </a:rPr>
              <a:t>permite</a:t>
            </a:r>
            <a:r>
              <a:rPr lang="en-US" sz="2400" dirty="0">
                <a:solidFill>
                  <a:schemeClr val="tx1"/>
                </a:solidFill>
              </a:rPr>
              <a:t> </a:t>
            </a:r>
            <a:r>
              <a:rPr lang="en-US" sz="2400" dirty="0" err="1">
                <a:solidFill>
                  <a:schemeClr val="tx1"/>
                </a:solidFill>
              </a:rPr>
              <a:t>punerea</a:t>
            </a:r>
            <a:r>
              <a:rPr lang="en-US" sz="2400" dirty="0">
                <a:solidFill>
                  <a:schemeClr val="tx1"/>
                </a:solidFill>
              </a:rPr>
              <a:t> sub </a:t>
            </a:r>
            <a:r>
              <a:rPr lang="en-US" sz="2400" dirty="0" err="1">
                <a:solidFill>
                  <a:schemeClr val="tx1"/>
                </a:solidFill>
              </a:rPr>
              <a:t>tensiune</a:t>
            </a:r>
            <a:r>
              <a:rPr lang="en-US" sz="2400" dirty="0">
                <a:solidFill>
                  <a:schemeClr val="tx1"/>
                </a:solidFill>
              </a:rPr>
              <a:t> a </a:t>
            </a:r>
            <a:r>
              <a:rPr lang="en-US" sz="2400" dirty="0" err="1">
                <a:solidFill>
                  <a:schemeClr val="tx1"/>
                </a:solidFill>
              </a:rPr>
              <a:t>instalaţiei</a:t>
            </a:r>
            <a:r>
              <a:rPr lang="en-US" sz="2400" dirty="0">
                <a:solidFill>
                  <a:schemeClr val="tx1"/>
                </a:solidFill>
              </a:rPr>
              <a:t> </a:t>
            </a:r>
            <a:endParaRPr lang="ro-RO" sz="2400" dirty="0" smtClean="0">
              <a:solidFill>
                <a:schemeClr val="tx1"/>
              </a:solidFill>
            </a:endParaRPr>
          </a:p>
          <a:p>
            <a:pPr algn="ctr"/>
            <a:r>
              <a:rPr lang="en-US" sz="2400" dirty="0" smtClean="0">
                <a:solidFill>
                  <a:schemeClr val="tx1"/>
                </a:solidFill>
              </a:rPr>
              <a:t>(Art</a:t>
            </a:r>
            <a:r>
              <a:rPr lang="ro-RO" sz="2400" dirty="0" smtClean="0">
                <a:solidFill>
                  <a:schemeClr val="tx1"/>
                </a:solidFill>
              </a:rPr>
              <a:t>. </a:t>
            </a:r>
            <a:r>
              <a:rPr lang="en-US" sz="2400" dirty="0" smtClean="0">
                <a:solidFill>
                  <a:schemeClr val="tx1"/>
                </a:solidFill>
              </a:rPr>
              <a:t>5</a:t>
            </a:r>
            <a:r>
              <a:rPr lang="ro-RO" sz="2400" dirty="0" smtClean="0">
                <a:solidFill>
                  <a:schemeClr val="tx1"/>
                </a:solidFill>
              </a:rPr>
              <a:t>/</a:t>
            </a:r>
            <a:r>
              <a:rPr lang="ro-RO" sz="2400" dirty="0" smtClean="0">
                <a:solidFill>
                  <a:schemeClr val="tx1"/>
                </a:solidFill>
                <a:latin typeface="Calibri" panose="020F0502020204030204" pitchFamily="34" charset="0"/>
                <a:cs typeface="Calibri" panose="020F0502020204030204" pitchFamily="34" charset="0"/>
              </a:rPr>
              <a:t>Ord. ANRE nr.</a:t>
            </a:r>
            <a:r>
              <a:rPr lang="en-US" sz="2400" dirty="0" smtClean="0">
                <a:solidFill>
                  <a:schemeClr val="tx1"/>
                </a:solidFill>
              </a:rPr>
              <a:t>51</a:t>
            </a:r>
            <a:r>
              <a:rPr lang="ro-RO" sz="2400" dirty="0" smtClean="0">
                <a:solidFill>
                  <a:schemeClr val="tx1"/>
                </a:solidFill>
              </a:rPr>
              <a:t>/2019</a:t>
            </a:r>
            <a:r>
              <a:rPr lang="en-US" sz="2400" dirty="0" smtClean="0">
                <a:solidFill>
                  <a:schemeClr val="tx1"/>
                </a:solidFill>
              </a:rPr>
              <a:t>)</a:t>
            </a:r>
            <a:r>
              <a:rPr lang="ro-RO" sz="2400" dirty="0" smtClean="0">
                <a:solidFill>
                  <a:schemeClr val="tx1"/>
                </a:solidFill>
              </a:rPr>
              <a:t>.</a:t>
            </a:r>
            <a:endParaRPr lang="en-US" sz="2400" b="1" dirty="0">
              <a:solidFill>
                <a:schemeClr val="tx1"/>
              </a:solidFill>
            </a:endParaRPr>
          </a:p>
        </p:txBody>
      </p:sp>
      <p:sp>
        <p:nvSpPr>
          <p:cNvPr id="2" name="Rounded Rectangle 3">
            <a:extLst>
              <a:ext uri="{FF2B5EF4-FFF2-40B4-BE49-F238E27FC236}">
                <a16:creationId xmlns:a16="http://schemas.microsoft.com/office/drawing/2014/main" id="{04F5C8AE-2775-CE5A-5A6A-FDDCD19F6AB6}"/>
              </a:ext>
            </a:extLst>
          </p:cNvPr>
          <p:cNvSpPr/>
          <p:nvPr/>
        </p:nvSpPr>
        <p:spPr>
          <a:xfrm>
            <a:off x="62966" y="266787"/>
            <a:ext cx="12039588" cy="1021556"/>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5400" cap="none" spc="0" dirty="0">
                <a:ln w="0"/>
                <a:solidFill>
                  <a:schemeClr val="bg1"/>
                </a:solidFill>
                <a:effectLst>
                  <a:outerShdw blurRad="38100" dist="38100" dir="2700000" algn="tl">
                    <a:srgbClr val="000000">
                      <a:alpha val="43137"/>
                    </a:srgbClr>
                  </a:outerShdw>
                </a:effectLst>
                <a:cs typeface="Arial" panose="020B0604020202020204" pitchFamily="34" charset="0"/>
              </a:rPr>
              <a:t>NPT ( </a:t>
            </a:r>
            <a:r>
              <a:rPr lang="en-US" sz="5400" cap="none" spc="0" dirty="0" err="1" smtClean="0">
                <a:ln w="0"/>
                <a:solidFill>
                  <a:schemeClr val="bg1"/>
                </a:solidFill>
                <a:effectLst>
                  <a:outerShdw blurRad="38100" dist="38100" dir="2700000" algn="tl">
                    <a:srgbClr val="000000">
                      <a:alpha val="43137"/>
                    </a:srgbClr>
                  </a:outerShdw>
                </a:effectLst>
                <a:cs typeface="Arial" panose="020B0604020202020204" pitchFamily="34" charset="0"/>
              </a:rPr>
              <a:t>Notificare</a:t>
            </a:r>
            <a:r>
              <a:rPr lang="ro-RO"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a</a:t>
            </a:r>
            <a:r>
              <a:rPr lang="en-US"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 </a:t>
            </a:r>
            <a:r>
              <a:rPr lang="ro-RO"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de </a:t>
            </a:r>
            <a:r>
              <a:rPr lang="en-US" sz="5400" cap="none" spc="0" dirty="0" err="1" smtClean="0">
                <a:ln w="0"/>
                <a:solidFill>
                  <a:schemeClr val="bg1"/>
                </a:solidFill>
                <a:effectLst>
                  <a:outerShdw blurRad="38100" dist="38100" dir="2700000" algn="tl">
                    <a:srgbClr val="000000">
                      <a:alpha val="43137"/>
                    </a:srgbClr>
                  </a:outerShdw>
                </a:effectLst>
                <a:cs typeface="Arial" panose="020B0604020202020204" pitchFamily="34" charset="0"/>
              </a:rPr>
              <a:t>Punere</a:t>
            </a:r>
            <a:r>
              <a:rPr lang="en-US"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 </a:t>
            </a:r>
            <a:r>
              <a:rPr lang="ro-RO" sz="5400" dirty="0">
                <a:ln w="0"/>
                <a:solidFill>
                  <a:schemeClr val="bg1"/>
                </a:solidFill>
                <a:effectLst>
                  <a:outerShdw blurRad="38100" dist="38100" dir="2700000" algn="tl">
                    <a:srgbClr val="000000">
                      <a:alpha val="43137"/>
                    </a:srgbClr>
                  </a:outerShdw>
                </a:effectLst>
                <a:cs typeface="Arial" panose="020B0604020202020204" pitchFamily="34" charset="0"/>
              </a:rPr>
              <a:t>s</a:t>
            </a:r>
            <a:r>
              <a:rPr lang="en-US" sz="5400" cap="none" spc="0" dirty="0" err="1" smtClean="0">
                <a:ln w="0"/>
                <a:solidFill>
                  <a:schemeClr val="bg1"/>
                </a:solidFill>
                <a:effectLst>
                  <a:outerShdw blurRad="38100" dist="38100" dir="2700000" algn="tl">
                    <a:srgbClr val="000000">
                      <a:alpha val="43137"/>
                    </a:srgbClr>
                  </a:outerShdw>
                </a:effectLst>
                <a:cs typeface="Arial" panose="020B0604020202020204" pitchFamily="34" charset="0"/>
              </a:rPr>
              <a:t>ub</a:t>
            </a:r>
            <a:r>
              <a:rPr lang="en-US"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 </a:t>
            </a:r>
            <a:r>
              <a:rPr lang="en-US" sz="5400" cap="none" spc="0" dirty="0" err="1">
                <a:ln w="0"/>
                <a:solidFill>
                  <a:schemeClr val="bg1"/>
                </a:solidFill>
                <a:effectLst>
                  <a:outerShdw blurRad="38100" dist="38100" dir="2700000" algn="tl">
                    <a:srgbClr val="000000">
                      <a:alpha val="43137"/>
                    </a:srgbClr>
                  </a:outerShdw>
                </a:effectLst>
                <a:cs typeface="Arial" panose="020B0604020202020204" pitchFamily="34" charset="0"/>
              </a:rPr>
              <a:t>Tensiune</a:t>
            </a:r>
            <a:r>
              <a:rPr lang="en-US" sz="5400" cap="none" spc="0" dirty="0">
                <a:ln w="0"/>
                <a:solidFill>
                  <a:schemeClr val="bg1"/>
                </a:solidFill>
                <a:effectLst>
                  <a:outerShdw blurRad="38100" dist="38100" dir="2700000" algn="tl">
                    <a:srgbClr val="000000">
                      <a:alpha val="43137"/>
                    </a:srgbClr>
                  </a:outerShdw>
                </a:effectLst>
                <a:cs typeface="Arial" panose="020B0604020202020204" pitchFamily="34" charset="0"/>
              </a:rPr>
              <a:t>)</a:t>
            </a:r>
            <a:endParaRPr lang="en-US" sz="4800" cap="none" spc="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4" name="Rounded Rectangle 5">
            <a:extLst>
              <a:ext uri="{FF2B5EF4-FFF2-40B4-BE49-F238E27FC236}">
                <a16:creationId xmlns:a16="http://schemas.microsoft.com/office/drawing/2014/main" id="{FE6D7B23-E909-EC0C-DEC2-5C815D5BA5B1}"/>
              </a:ext>
            </a:extLst>
          </p:cNvPr>
          <p:cNvSpPr/>
          <p:nvPr/>
        </p:nvSpPr>
        <p:spPr>
          <a:xfrm>
            <a:off x="1798193" y="1583961"/>
            <a:ext cx="8990962" cy="1464231"/>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Se </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emite </a:t>
            </a: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de </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către </a:t>
            </a:r>
            <a:r>
              <a:rPr lang="ro-RO" sz="2000" b="1" dirty="0" smtClean="0">
                <a:solidFill>
                  <a:schemeClr val="tx1"/>
                </a:solidFill>
                <a:effectLst>
                  <a:outerShdw blurRad="38100" dist="38100" dir="2700000" algn="tl">
                    <a:srgbClr val="000000">
                      <a:alpha val="43137"/>
                    </a:srgbClr>
                  </a:outerShdw>
                </a:effectLst>
              </a:rPr>
              <a:t>Serviciul </a:t>
            </a:r>
            <a:r>
              <a:rPr lang="ro-RO" sz="2000" b="1" dirty="0">
                <a:solidFill>
                  <a:schemeClr val="tx1"/>
                </a:solidFill>
                <a:effectLst>
                  <a:outerShdw blurRad="38100" dist="38100" dir="2700000" algn="tl">
                    <a:srgbClr val="000000">
                      <a:alpha val="43137"/>
                    </a:srgbClr>
                  </a:outerShdw>
                </a:effectLst>
              </a:rPr>
              <a:t>Inginerie și </a:t>
            </a:r>
            <a:r>
              <a:rPr lang="ro-RO" sz="2000" b="1" dirty="0" smtClean="0">
                <a:solidFill>
                  <a:schemeClr val="tx1"/>
                </a:solidFill>
                <a:effectLst>
                  <a:outerShdw blurRad="38100" dist="38100" dir="2700000" algn="tl">
                    <a:srgbClr val="000000">
                      <a:alpha val="43137"/>
                    </a:srgbClr>
                  </a:outerShdw>
                </a:effectLst>
              </a:rPr>
              <a:t>Standardizare, </a:t>
            </a:r>
            <a:r>
              <a:rPr lang="en-GB" sz="2000" dirty="0">
                <a:solidFill>
                  <a:schemeClr val="tx1"/>
                </a:solidFill>
                <a:effectLst>
                  <a:outerShdw blurRad="38100" dist="38100" dir="2700000" algn="tl">
                    <a:srgbClr val="000000">
                      <a:alpha val="43137"/>
                    </a:srgbClr>
                  </a:outerShdw>
                </a:effectLst>
              </a:rPr>
              <a:t>dup</a:t>
            </a:r>
            <a:r>
              <a:rPr lang="ro-RO" sz="2000" dirty="0">
                <a:solidFill>
                  <a:schemeClr val="tx1"/>
                </a:solidFill>
                <a:effectLst>
                  <a:outerShdw blurRad="38100" dist="38100" dir="2700000" algn="tl">
                    <a:srgbClr val="000000">
                      <a:alpha val="43137"/>
                    </a:srgbClr>
                  </a:outerShdw>
                </a:effectLst>
              </a:rPr>
              <a:t>ă</a:t>
            </a:r>
            <a:r>
              <a:rPr lang="en-GB" sz="2000" dirty="0">
                <a:solidFill>
                  <a:schemeClr val="tx1"/>
                </a:solidFill>
                <a:effectLst>
                  <a:outerShdw blurRad="38100" dist="38100" dir="2700000" algn="tl">
                    <a:srgbClr val="000000">
                      <a:alpha val="43137"/>
                    </a:srgbClr>
                  </a:outerShdw>
                </a:effectLst>
              </a:rPr>
              <a:t> </a:t>
            </a:r>
            <a:r>
              <a:rPr lang="en-GB" sz="2000" dirty="0" err="1" smtClean="0">
                <a:solidFill>
                  <a:schemeClr val="tx1"/>
                </a:solidFill>
                <a:effectLst>
                  <a:outerShdw blurRad="38100" dist="38100" dir="2700000" algn="tl">
                    <a:srgbClr val="000000">
                      <a:alpha val="43137"/>
                    </a:srgbClr>
                  </a:outerShdw>
                </a:effectLst>
              </a:rPr>
              <a:t>verificarea</a:t>
            </a:r>
            <a:r>
              <a:rPr lang="en-GB" sz="2000" dirty="0" smtClean="0">
                <a:solidFill>
                  <a:schemeClr val="tx1"/>
                </a:solidFill>
                <a:effectLst>
                  <a:outerShdw blurRad="38100" dist="38100" dir="2700000" algn="tl">
                    <a:srgbClr val="000000">
                      <a:alpha val="43137"/>
                    </a:srgbClr>
                  </a:outerShdw>
                </a:effectLst>
              </a:rPr>
              <a:t>:</a:t>
            </a:r>
            <a:endParaRPr lang="ro-RO" sz="2000" dirty="0" smtClean="0">
              <a:solidFill>
                <a:schemeClr val="tx1"/>
              </a:solidFill>
              <a:effectLst>
                <a:outerShdw blurRad="38100" dist="38100" dir="2700000" algn="tl">
                  <a:srgbClr val="000000">
                    <a:alpha val="43137"/>
                  </a:srgbClr>
                </a:outerShdw>
              </a:effectLst>
            </a:endParaRPr>
          </a:p>
          <a:p>
            <a:pPr marL="457200" indent="-457200">
              <a:buFont typeface="+mj-lt"/>
              <a:buAutoNum type="arabicPeriod"/>
            </a:pPr>
            <a:r>
              <a:rPr lang="ro-RO" sz="2000" dirty="0">
                <a:solidFill>
                  <a:schemeClr val="tx1"/>
                </a:solidFill>
                <a:effectLst>
                  <a:outerShdw blurRad="38100" dist="38100" dir="2700000" algn="tl">
                    <a:srgbClr val="000000">
                      <a:alpha val="43137"/>
                    </a:srgbClr>
                  </a:outerShdw>
                </a:effectLst>
              </a:rPr>
              <a:t>d</a:t>
            </a:r>
            <a:r>
              <a:rPr lang="ro-RO" sz="2000" dirty="0" smtClean="0">
                <a:solidFill>
                  <a:schemeClr val="tx1"/>
                </a:solidFill>
                <a:effectLst>
                  <a:outerShdw blurRad="38100" dist="38100" dir="2700000" algn="tl">
                    <a:srgbClr val="000000">
                      <a:alpha val="43137"/>
                    </a:srgbClr>
                  </a:outerShdw>
                </a:effectLst>
              </a:rPr>
              <a:t>ocumentației tehnice a unității generatoare (</a:t>
            </a:r>
            <a:r>
              <a:rPr lang="en-GB" sz="2000" dirty="0" smtClean="0">
                <a:solidFill>
                  <a:schemeClr val="tx1"/>
                </a:solidFill>
                <a:effectLst>
                  <a:outerShdw blurRad="38100" dist="38100" dir="2700000" algn="tl">
                    <a:srgbClr val="000000">
                      <a:alpha val="43137"/>
                    </a:srgbClr>
                  </a:outerShdw>
                </a:effectLst>
              </a:rPr>
              <a:t>DI</a:t>
            </a:r>
            <a:r>
              <a:rPr lang="ro-RO" sz="2000" dirty="0" smtClean="0">
                <a:solidFill>
                  <a:schemeClr val="tx1"/>
                </a:solidFill>
                <a:effectLst>
                  <a:outerShdw blurRad="38100" dist="38100" dir="2700000" algn="tl">
                    <a:srgbClr val="000000">
                      <a:alpha val="43137"/>
                    </a:srgbClr>
                  </a:outerShdw>
                </a:effectLst>
              </a:rPr>
              <a:t>/</a:t>
            </a:r>
            <a:r>
              <a:rPr lang="en-GB" sz="2000" dirty="0" smtClean="0">
                <a:solidFill>
                  <a:schemeClr val="tx1"/>
                </a:solidFill>
                <a:effectLst>
                  <a:outerShdw blurRad="38100" dist="38100" dir="2700000" algn="tl">
                    <a:srgbClr val="000000">
                      <a:alpha val="43137"/>
                    </a:srgbClr>
                  </a:outerShdw>
                </a:effectLst>
              </a:rPr>
              <a:t>DUG</a:t>
            </a:r>
            <a:r>
              <a:rPr lang="ro-RO" sz="2000" dirty="0" smtClean="0">
                <a:solidFill>
                  <a:schemeClr val="tx1"/>
                </a:solidFill>
                <a:effectLst>
                  <a:outerShdw blurRad="38100" dist="38100" dir="2700000" algn="tl">
                    <a:srgbClr val="000000">
                      <a:alpha val="43137"/>
                    </a:srgbClr>
                  </a:outerShdw>
                </a:effectLst>
              </a:rPr>
              <a:t>)</a:t>
            </a:r>
          </a:p>
          <a:p>
            <a:pPr marL="457200" indent="-457200">
              <a:buFont typeface="+mj-lt"/>
              <a:buAutoNum type="arabicPeriod"/>
            </a:pPr>
            <a:r>
              <a:rPr lang="ro-RO" sz="2000" dirty="0" smtClean="0">
                <a:solidFill>
                  <a:schemeClr val="tx1"/>
                </a:solidFill>
                <a:effectLst>
                  <a:outerShdw blurRad="38100" dist="38100" dir="2700000" algn="tl">
                    <a:srgbClr val="000000">
                      <a:alpha val="43137"/>
                    </a:srgbClr>
                  </a:outerShdw>
                </a:effectLst>
              </a:rPr>
              <a:t>documentației care atestă realizarea lucrărilor premergătoare punerii sub tensiune a unității generatoare pentru începerea perioadei de probe</a:t>
            </a:r>
            <a:endParaRPr lang="en-US" sz="2000" dirty="0">
              <a:solidFill>
                <a:schemeClr val="tx1"/>
              </a:solidFill>
              <a:effectLst>
                <a:outerShdw blurRad="38100" dist="38100" dir="2700000" algn="tl">
                  <a:srgbClr val="000000">
                    <a:alpha val="43137"/>
                  </a:srgbClr>
                </a:outerShdw>
              </a:effectLst>
            </a:endParaRPr>
          </a:p>
        </p:txBody>
      </p:sp>
      <p:graphicFrame>
        <p:nvGraphicFramePr>
          <p:cNvPr id="12" name="Content Placeholder 3"/>
          <p:cNvGraphicFramePr>
            <a:graphicFrameLocks/>
          </p:cNvGraphicFramePr>
          <p:nvPr>
            <p:extLst>
              <p:ext uri="{D42A27DB-BD31-4B8C-83A1-F6EECF244321}">
                <p14:modId xmlns:p14="http://schemas.microsoft.com/office/powerpoint/2010/main" val="1330879698"/>
              </p:ext>
            </p:extLst>
          </p:nvPr>
        </p:nvGraphicFramePr>
        <p:xfrm>
          <a:off x="10372278" y="5428210"/>
          <a:ext cx="1796934" cy="17166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97060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a:extLst>
              <a:ext uri="{FF2B5EF4-FFF2-40B4-BE49-F238E27FC236}">
                <a16:creationId xmlns:a16="http://schemas.microsoft.com/office/drawing/2014/main" id="{04F5C8AE-2775-CE5A-5A6A-FDDCD19F6AB6}"/>
              </a:ext>
            </a:extLst>
          </p:cNvPr>
          <p:cNvSpPr/>
          <p:nvPr/>
        </p:nvSpPr>
        <p:spPr>
          <a:xfrm>
            <a:off x="62966" y="266787"/>
            <a:ext cx="12039588" cy="1021556"/>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5400" cap="none" spc="0" dirty="0">
                <a:ln w="0"/>
                <a:solidFill>
                  <a:schemeClr val="bg1"/>
                </a:solidFill>
                <a:effectLst>
                  <a:outerShdw blurRad="38100" dist="38100" dir="2700000" algn="tl">
                    <a:srgbClr val="000000">
                      <a:alpha val="43137"/>
                    </a:srgbClr>
                  </a:outerShdw>
                </a:effectLst>
                <a:cs typeface="Arial" panose="020B0604020202020204" pitchFamily="34" charset="0"/>
              </a:rPr>
              <a:t>NPT ( </a:t>
            </a:r>
            <a:r>
              <a:rPr lang="en-US" sz="5400" cap="none" spc="0" dirty="0" err="1" smtClean="0">
                <a:ln w="0"/>
                <a:solidFill>
                  <a:schemeClr val="bg1"/>
                </a:solidFill>
                <a:effectLst>
                  <a:outerShdw blurRad="38100" dist="38100" dir="2700000" algn="tl">
                    <a:srgbClr val="000000">
                      <a:alpha val="43137"/>
                    </a:srgbClr>
                  </a:outerShdw>
                </a:effectLst>
                <a:cs typeface="Arial" panose="020B0604020202020204" pitchFamily="34" charset="0"/>
              </a:rPr>
              <a:t>Notificare</a:t>
            </a:r>
            <a:r>
              <a:rPr lang="ro-RO"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a</a:t>
            </a:r>
            <a:r>
              <a:rPr lang="en-US"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 </a:t>
            </a:r>
            <a:r>
              <a:rPr lang="ro-RO"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de </a:t>
            </a:r>
            <a:r>
              <a:rPr lang="en-US" sz="5400" cap="none" spc="0" dirty="0" err="1" smtClean="0">
                <a:ln w="0"/>
                <a:solidFill>
                  <a:schemeClr val="bg1"/>
                </a:solidFill>
                <a:effectLst>
                  <a:outerShdw blurRad="38100" dist="38100" dir="2700000" algn="tl">
                    <a:srgbClr val="000000">
                      <a:alpha val="43137"/>
                    </a:srgbClr>
                  </a:outerShdw>
                </a:effectLst>
                <a:cs typeface="Arial" panose="020B0604020202020204" pitchFamily="34" charset="0"/>
              </a:rPr>
              <a:t>Punere</a:t>
            </a:r>
            <a:r>
              <a:rPr lang="en-US"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 </a:t>
            </a:r>
            <a:r>
              <a:rPr lang="ro-RO" sz="5400" dirty="0">
                <a:ln w="0"/>
                <a:solidFill>
                  <a:schemeClr val="bg1"/>
                </a:solidFill>
                <a:effectLst>
                  <a:outerShdw blurRad="38100" dist="38100" dir="2700000" algn="tl">
                    <a:srgbClr val="000000">
                      <a:alpha val="43137"/>
                    </a:srgbClr>
                  </a:outerShdw>
                </a:effectLst>
                <a:cs typeface="Arial" panose="020B0604020202020204" pitchFamily="34" charset="0"/>
              </a:rPr>
              <a:t>s</a:t>
            </a:r>
            <a:r>
              <a:rPr lang="en-US" sz="5400" cap="none" spc="0" dirty="0" err="1" smtClean="0">
                <a:ln w="0"/>
                <a:solidFill>
                  <a:schemeClr val="bg1"/>
                </a:solidFill>
                <a:effectLst>
                  <a:outerShdw blurRad="38100" dist="38100" dir="2700000" algn="tl">
                    <a:srgbClr val="000000">
                      <a:alpha val="43137"/>
                    </a:srgbClr>
                  </a:outerShdw>
                </a:effectLst>
                <a:cs typeface="Arial" panose="020B0604020202020204" pitchFamily="34" charset="0"/>
              </a:rPr>
              <a:t>ub</a:t>
            </a:r>
            <a:r>
              <a:rPr lang="en-US"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 </a:t>
            </a:r>
            <a:r>
              <a:rPr lang="en-US" sz="5400" cap="none" spc="0" dirty="0" err="1">
                <a:ln w="0"/>
                <a:solidFill>
                  <a:schemeClr val="bg1"/>
                </a:solidFill>
                <a:effectLst>
                  <a:outerShdw blurRad="38100" dist="38100" dir="2700000" algn="tl">
                    <a:srgbClr val="000000">
                      <a:alpha val="43137"/>
                    </a:srgbClr>
                  </a:outerShdw>
                </a:effectLst>
                <a:cs typeface="Arial" panose="020B0604020202020204" pitchFamily="34" charset="0"/>
              </a:rPr>
              <a:t>Tensiune</a:t>
            </a:r>
            <a:r>
              <a:rPr lang="en-US" sz="5400" cap="none" spc="0" dirty="0">
                <a:ln w="0"/>
                <a:solidFill>
                  <a:schemeClr val="bg1"/>
                </a:solidFill>
                <a:effectLst>
                  <a:outerShdw blurRad="38100" dist="38100" dir="2700000" algn="tl">
                    <a:srgbClr val="000000">
                      <a:alpha val="43137"/>
                    </a:srgbClr>
                  </a:outerShdw>
                </a:effectLst>
                <a:cs typeface="Arial" panose="020B0604020202020204" pitchFamily="34" charset="0"/>
              </a:rPr>
              <a:t>)</a:t>
            </a:r>
            <a:endParaRPr lang="en-US" sz="4800" cap="none" spc="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5" name="Rounded Rectangle 4"/>
          <p:cNvSpPr/>
          <p:nvPr/>
        </p:nvSpPr>
        <p:spPr>
          <a:xfrm>
            <a:off x="758786" y="1887633"/>
            <a:ext cx="10647947" cy="1123712"/>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dirty="0">
                <a:ln w="0"/>
                <a:solidFill>
                  <a:schemeClr val="tx1"/>
                </a:solidFill>
                <a:cs typeface="Arial" panose="020B0604020202020204" pitchFamily="34" charset="0"/>
              </a:rPr>
              <a:t>În funcţie de categoria de clasificare a unităţilor generatoare şi a centralelor electrice explicitată în cadrul Ordinului preşedintelui ANRE nr. 79/2016 pentru aprobarea clasificării unităţilor generatoare şi a centralelor </a:t>
            </a:r>
            <a:r>
              <a:rPr lang="ro-RO" sz="2000" dirty="0" smtClean="0">
                <a:ln w="0"/>
                <a:solidFill>
                  <a:schemeClr val="tx1"/>
                </a:solidFill>
                <a:cs typeface="Arial" panose="020B0604020202020204" pitchFamily="34" charset="0"/>
              </a:rPr>
              <a:t>electrice</a:t>
            </a:r>
            <a:endParaRPr lang="en-US" sz="2000" dirty="0" smtClean="0">
              <a:ln w="0"/>
              <a:solidFill>
                <a:schemeClr val="tx1"/>
              </a:solidFill>
              <a:cs typeface="Arial" panose="020B0604020202020204" pitchFamily="34"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graphicFrame>
        <p:nvGraphicFramePr>
          <p:cNvPr id="11" name="Content Placeholder 3"/>
          <p:cNvGraphicFramePr>
            <a:graphicFrameLocks/>
          </p:cNvGraphicFramePr>
          <p:nvPr>
            <p:extLst>
              <p:ext uri="{D42A27DB-BD31-4B8C-83A1-F6EECF244321}">
                <p14:modId xmlns:p14="http://schemas.microsoft.com/office/powerpoint/2010/main" val="166779819"/>
              </p:ext>
            </p:extLst>
          </p:nvPr>
        </p:nvGraphicFramePr>
        <p:xfrm>
          <a:off x="10372278" y="5428210"/>
          <a:ext cx="1796934" cy="17166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3890357" y="6332026"/>
            <a:ext cx="6267796" cy="369332"/>
          </a:xfrm>
          <a:prstGeom prst="rect">
            <a:avLst/>
          </a:prstGeom>
          <a:noFill/>
        </p:spPr>
        <p:txBody>
          <a:bodyPr wrap="square" rtlCol="0">
            <a:spAutoFit/>
          </a:bodyPr>
          <a:lstStyle/>
          <a:p>
            <a:r>
              <a:rPr lang="ro-RO" dirty="0" smtClean="0"/>
              <a:t>Notă: *</a:t>
            </a:r>
            <a:r>
              <a:rPr lang="en-US" i="1" dirty="0" err="1" smtClean="0"/>
              <a:t>luni</a:t>
            </a:r>
            <a:r>
              <a:rPr lang="en-US" i="1" dirty="0" smtClean="0"/>
              <a:t> </a:t>
            </a:r>
            <a:r>
              <a:rPr lang="en-US" i="1" dirty="0" err="1"/>
              <a:t>calendaristice</a:t>
            </a:r>
            <a:r>
              <a:rPr lang="en-US" i="1" dirty="0"/>
              <a:t> de la data </a:t>
            </a:r>
            <a:r>
              <a:rPr lang="en-US" i="1" dirty="0" err="1"/>
              <a:t>primei</a:t>
            </a:r>
            <a:r>
              <a:rPr lang="en-US" i="1" dirty="0"/>
              <a:t> </a:t>
            </a:r>
            <a:r>
              <a:rPr lang="en-US" i="1" dirty="0" err="1"/>
              <a:t>puneri</a:t>
            </a:r>
            <a:r>
              <a:rPr lang="en-US" i="1" dirty="0"/>
              <a:t> sub </a:t>
            </a:r>
            <a:r>
              <a:rPr lang="en-US" i="1" dirty="0" err="1"/>
              <a:t>tensiune</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830349683"/>
              </p:ext>
            </p:extLst>
          </p:nvPr>
        </p:nvGraphicFramePr>
        <p:xfrm>
          <a:off x="1856101" y="3528509"/>
          <a:ext cx="8302052" cy="1741123"/>
        </p:xfrm>
        <a:graphic>
          <a:graphicData uri="http://schemas.openxmlformats.org/drawingml/2006/table">
            <a:tbl>
              <a:tblPr firstRow="1" bandRow="1">
                <a:tableStyleId>{5C22544A-7EE6-4342-B048-85BDC9FD1C3A}</a:tableStyleId>
              </a:tblPr>
              <a:tblGrid>
                <a:gridCol w="2075513">
                  <a:extLst>
                    <a:ext uri="{9D8B030D-6E8A-4147-A177-3AD203B41FA5}">
                      <a16:colId xmlns:a16="http://schemas.microsoft.com/office/drawing/2014/main" val="491563232"/>
                    </a:ext>
                  </a:extLst>
                </a:gridCol>
                <a:gridCol w="2075513">
                  <a:extLst>
                    <a:ext uri="{9D8B030D-6E8A-4147-A177-3AD203B41FA5}">
                      <a16:colId xmlns:a16="http://schemas.microsoft.com/office/drawing/2014/main" val="3418340973"/>
                    </a:ext>
                  </a:extLst>
                </a:gridCol>
                <a:gridCol w="2075513">
                  <a:extLst>
                    <a:ext uri="{9D8B030D-6E8A-4147-A177-3AD203B41FA5}">
                      <a16:colId xmlns:a16="http://schemas.microsoft.com/office/drawing/2014/main" val="2378056627"/>
                    </a:ext>
                  </a:extLst>
                </a:gridCol>
                <a:gridCol w="2075513">
                  <a:extLst>
                    <a:ext uri="{9D8B030D-6E8A-4147-A177-3AD203B41FA5}">
                      <a16:colId xmlns:a16="http://schemas.microsoft.com/office/drawing/2014/main" val="3695749861"/>
                    </a:ext>
                  </a:extLst>
                </a:gridCol>
              </a:tblGrid>
              <a:tr h="569253">
                <a:tc gridSpan="4">
                  <a:txBody>
                    <a:bodyPr/>
                    <a:lstStyle/>
                    <a:p>
                      <a:pPr algn="ctr"/>
                      <a:r>
                        <a:rPr lang="ro-RO" sz="1800" dirty="0" smtClean="0">
                          <a:solidFill>
                            <a:schemeClr val="tx1"/>
                          </a:solidFill>
                        </a:rPr>
                        <a:t>Durata perioadei de probe este</a:t>
                      </a:r>
                      <a:r>
                        <a:rPr lang="ro-RO" sz="1800" baseline="0" dirty="0" smtClean="0">
                          <a:solidFill>
                            <a:schemeClr val="tx1"/>
                          </a:solidFill>
                        </a:rPr>
                        <a:t> de cel mult*:</a:t>
                      </a:r>
                      <a:endParaRPr lang="en-US" sz="1800" dirty="0">
                        <a:solidFill>
                          <a:schemeClr val="tx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2BB8ED"/>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21888227"/>
                  </a:ext>
                </a:extLst>
              </a:tr>
              <a:tr h="732419">
                <a:tc>
                  <a:txBody>
                    <a:bodyPr/>
                    <a:lstStyle/>
                    <a:p>
                      <a:pPr algn="ctr"/>
                      <a:r>
                        <a:rPr lang="ro-RO" sz="1800" dirty="0" smtClean="0">
                          <a:solidFill>
                            <a:schemeClr val="tx1"/>
                          </a:solidFill>
                        </a:rPr>
                        <a:t>Pentru instalațiile</a:t>
                      </a:r>
                      <a:r>
                        <a:rPr lang="ro-RO" sz="1800" baseline="0" dirty="0" smtClean="0">
                          <a:solidFill>
                            <a:schemeClr val="tx1"/>
                          </a:solidFill>
                        </a:rPr>
                        <a:t> de c</a:t>
                      </a:r>
                      <a:r>
                        <a:rPr lang="ro-RO" sz="1800" dirty="0" smtClean="0">
                          <a:solidFill>
                            <a:schemeClr val="tx1"/>
                          </a:solidFill>
                        </a:rPr>
                        <a:t>ategorie</a:t>
                      </a:r>
                      <a:r>
                        <a:rPr lang="ro-RO" sz="1800" baseline="0" dirty="0" smtClean="0">
                          <a:solidFill>
                            <a:schemeClr val="tx1"/>
                          </a:solidFill>
                        </a:rPr>
                        <a:t> A</a:t>
                      </a:r>
                      <a:endParaRPr lang="en-US" sz="1800"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gradFill flip="none" rotWithShape="1">
                      <a:gsLst>
                        <a:gs pos="0">
                          <a:srgbClr val="2BB8ED">
                            <a:tint val="66000"/>
                            <a:satMod val="160000"/>
                          </a:srgbClr>
                        </a:gs>
                        <a:gs pos="50000">
                          <a:srgbClr val="2BB8ED">
                            <a:tint val="44500"/>
                            <a:satMod val="160000"/>
                          </a:srgbClr>
                        </a:gs>
                        <a:gs pos="100000">
                          <a:srgbClr val="2BB8ED">
                            <a:tint val="23500"/>
                            <a:satMod val="160000"/>
                          </a:srgbClr>
                        </a:gs>
                      </a:gsLst>
                      <a:lin ang="5400000" scaled="1"/>
                      <a:tileRect/>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o-RO" sz="1800" dirty="0" smtClean="0">
                          <a:solidFill>
                            <a:schemeClr val="tx1"/>
                          </a:solidFill>
                        </a:rPr>
                        <a:t>Pentru instalațiile</a:t>
                      </a:r>
                      <a:r>
                        <a:rPr lang="ro-RO" sz="1800" baseline="0" dirty="0" smtClean="0">
                          <a:solidFill>
                            <a:schemeClr val="tx1"/>
                          </a:solidFill>
                        </a:rPr>
                        <a:t> de c</a:t>
                      </a:r>
                      <a:r>
                        <a:rPr lang="ro-RO" sz="1800" dirty="0" smtClean="0">
                          <a:solidFill>
                            <a:schemeClr val="tx1"/>
                          </a:solidFill>
                        </a:rPr>
                        <a:t>ategorie</a:t>
                      </a:r>
                      <a:r>
                        <a:rPr lang="ro-RO" sz="1800" baseline="0" dirty="0" smtClean="0">
                          <a:solidFill>
                            <a:schemeClr val="tx1"/>
                          </a:solidFill>
                        </a:rPr>
                        <a:t> B</a:t>
                      </a:r>
                      <a:endParaRPr lang="en-US" sz="1800" dirty="0" smtClean="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gradFill flip="none" rotWithShape="1">
                      <a:gsLst>
                        <a:gs pos="0">
                          <a:srgbClr val="2BB8ED">
                            <a:tint val="66000"/>
                            <a:satMod val="160000"/>
                          </a:srgbClr>
                        </a:gs>
                        <a:gs pos="50000">
                          <a:srgbClr val="2BB8ED">
                            <a:tint val="44500"/>
                            <a:satMod val="160000"/>
                          </a:srgbClr>
                        </a:gs>
                        <a:gs pos="100000">
                          <a:srgbClr val="2BB8ED">
                            <a:tint val="23500"/>
                            <a:satMod val="160000"/>
                          </a:srgbClr>
                        </a:gs>
                      </a:gsLst>
                      <a:lin ang="5400000" scaled="1"/>
                      <a:tileRect/>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o-RO" sz="1800" dirty="0" smtClean="0">
                          <a:solidFill>
                            <a:schemeClr val="tx1"/>
                          </a:solidFill>
                        </a:rPr>
                        <a:t>Pentru instalațiile</a:t>
                      </a:r>
                      <a:r>
                        <a:rPr lang="ro-RO" sz="1800" baseline="0" dirty="0" smtClean="0">
                          <a:solidFill>
                            <a:schemeClr val="tx1"/>
                          </a:solidFill>
                        </a:rPr>
                        <a:t> de c</a:t>
                      </a:r>
                      <a:r>
                        <a:rPr lang="ro-RO" sz="1800" dirty="0" smtClean="0">
                          <a:solidFill>
                            <a:schemeClr val="tx1"/>
                          </a:solidFill>
                        </a:rPr>
                        <a:t>ategorie</a:t>
                      </a:r>
                      <a:r>
                        <a:rPr lang="ro-RO" sz="1800" baseline="0" dirty="0" smtClean="0">
                          <a:solidFill>
                            <a:schemeClr val="tx1"/>
                          </a:solidFill>
                        </a:rPr>
                        <a:t> C</a:t>
                      </a:r>
                      <a:endParaRPr lang="en-US" sz="1800" dirty="0" smtClean="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gradFill flip="none" rotWithShape="1">
                      <a:gsLst>
                        <a:gs pos="0">
                          <a:srgbClr val="2BB8ED">
                            <a:tint val="66000"/>
                            <a:satMod val="160000"/>
                          </a:srgbClr>
                        </a:gs>
                        <a:gs pos="50000">
                          <a:srgbClr val="2BB8ED">
                            <a:tint val="44500"/>
                            <a:satMod val="160000"/>
                          </a:srgbClr>
                        </a:gs>
                        <a:gs pos="100000">
                          <a:srgbClr val="2BB8ED">
                            <a:tint val="23500"/>
                            <a:satMod val="160000"/>
                          </a:srgbClr>
                        </a:gs>
                      </a:gsLst>
                      <a:lin ang="5400000" scaled="1"/>
                      <a:tileRect/>
                    </a:gra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o-RO" sz="1800" dirty="0" smtClean="0">
                          <a:solidFill>
                            <a:schemeClr val="tx1"/>
                          </a:solidFill>
                        </a:rPr>
                        <a:t>Pentru instalațiile</a:t>
                      </a:r>
                      <a:r>
                        <a:rPr lang="ro-RO" sz="1800" baseline="0" dirty="0" smtClean="0">
                          <a:solidFill>
                            <a:schemeClr val="tx1"/>
                          </a:solidFill>
                        </a:rPr>
                        <a:t> de c</a:t>
                      </a:r>
                      <a:r>
                        <a:rPr lang="ro-RO" sz="1800" dirty="0" smtClean="0">
                          <a:solidFill>
                            <a:schemeClr val="tx1"/>
                          </a:solidFill>
                        </a:rPr>
                        <a:t>ategorie</a:t>
                      </a:r>
                      <a:r>
                        <a:rPr lang="ro-RO" sz="1800" baseline="0" dirty="0" smtClean="0">
                          <a:solidFill>
                            <a:schemeClr val="tx1"/>
                          </a:solidFill>
                        </a:rPr>
                        <a:t> D</a:t>
                      </a:r>
                      <a:endParaRPr lang="en-US" sz="1800" dirty="0" smtClean="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gradFill flip="none" rotWithShape="1">
                      <a:gsLst>
                        <a:gs pos="0">
                          <a:srgbClr val="2BB8ED">
                            <a:tint val="66000"/>
                            <a:satMod val="160000"/>
                          </a:srgbClr>
                        </a:gs>
                        <a:gs pos="50000">
                          <a:srgbClr val="2BB8ED">
                            <a:tint val="44500"/>
                            <a:satMod val="160000"/>
                          </a:srgbClr>
                        </a:gs>
                        <a:gs pos="100000">
                          <a:srgbClr val="2BB8ED">
                            <a:tint val="23500"/>
                            <a:satMod val="160000"/>
                          </a:srgbClr>
                        </a:gs>
                      </a:gsLst>
                      <a:lin ang="5400000" scaled="1"/>
                      <a:tileRect/>
                    </a:gradFill>
                  </a:tcPr>
                </a:tc>
                <a:extLst>
                  <a:ext uri="{0D108BD9-81ED-4DB2-BD59-A6C34878D82A}">
                    <a16:rowId xmlns:a16="http://schemas.microsoft.com/office/drawing/2014/main" val="2816709321"/>
                  </a:ext>
                </a:extLst>
              </a:tr>
              <a:tr h="439451">
                <a:tc>
                  <a:txBody>
                    <a:bodyPr/>
                    <a:lstStyle/>
                    <a:p>
                      <a:pPr algn="ctr"/>
                      <a:r>
                        <a:rPr lang="ro-RO" sz="1800" dirty="0" smtClean="0">
                          <a:solidFill>
                            <a:schemeClr val="tx1"/>
                          </a:solidFill>
                        </a:rPr>
                        <a:t>6 luni</a:t>
                      </a:r>
                      <a:endParaRPr lang="en-US" sz="180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ro-RO" sz="1800" dirty="0" smtClean="0">
                          <a:solidFill>
                            <a:schemeClr val="tx1"/>
                          </a:solidFill>
                        </a:rPr>
                        <a:t>12 luni</a:t>
                      </a:r>
                      <a:endParaRPr lang="en-US" sz="180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ro-RO" sz="1800" dirty="0" smtClean="0">
                          <a:solidFill>
                            <a:schemeClr val="tx1"/>
                          </a:solidFill>
                        </a:rPr>
                        <a:t>12 luni</a:t>
                      </a:r>
                      <a:endParaRPr lang="en-US" sz="180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ro-RO" sz="1800" dirty="0" smtClean="0">
                          <a:solidFill>
                            <a:schemeClr val="tx1"/>
                          </a:solidFill>
                        </a:rPr>
                        <a:t>24 luni</a:t>
                      </a:r>
                      <a:endParaRPr lang="en-US" sz="1800"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79672970"/>
                  </a:ext>
                </a:extLst>
              </a:tr>
            </a:tbl>
          </a:graphicData>
        </a:graphic>
      </p:graphicFrame>
    </p:spTree>
    <p:extLst>
      <p:ext uri="{BB962C8B-B14F-4D97-AF65-F5344CB8AC3E}">
        <p14:creationId xmlns:p14="http://schemas.microsoft.com/office/powerpoint/2010/main" val="6502807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425293" y="1648452"/>
            <a:ext cx="11291977" cy="2553891"/>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2400" dirty="0" err="1" smtClean="0">
                <a:solidFill>
                  <a:schemeClr val="tx1"/>
                </a:solidFill>
              </a:rPr>
              <a:t>Notificare</a:t>
            </a:r>
            <a:r>
              <a:rPr lang="ro-RO" sz="2400" dirty="0" smtClean="0">
                <a:solidFill>
                  <a:schemeClr val="tx1"/>
                </a:solidFill>
              </a:rPr>
              <a:t>a</a:t>
            </a:r>
            <a:r>
              <a:rPr lang="en-US" sz="2400" dirty="0" smtClean="0">
                <a:solidFill>
                  <a:schemeClr val="tx1"/>
                </a:solidFill>
              </a:rPr>
              <a:t> </a:t>
            </a:r>
            <a:r>
              <a:rPr lang="ro-RO" sz="2400" dirty="0" smtClean="0">
                <a:solidFill>
                  <a:schemeClr val="tx1"/>
                </a:solidFill>
              </a:rPr>
              <a:t>de </a:t>
            </a:r>
            <a:r>
              <a:rPr lang="en-US" sz="2400" dirty="0" err="1" smtClean="0">
                <a:solidFill>
                  <a:schemeClr val="tx1"/>
                </a:solidFill>
              </a:rPr>
              <a:t>Punere</a:t>
            </a:r>
            <a:r>
              <a:rPr lang="en-US" sz="2400" dirty="0" smtClean="0">
                <a:solidFill>
                  <a:schemeClr val="tx1"/>
                </a:solidFill>
              </a:rPr>
              <a:t> </a:t>
            </a:r>
            <a:r>
              <a:rPr lang="ro-RO" sz="2400" dirty="0">
                <a:solidFill>
                  <a:schemeClr val="tx1"/>
                </a:solidFill>
              </a:rPr>
              <a:t>s</a:t>
            </a:r>
            <a:r>
              <a:rPr lang="en-US" sz="2400" dirty="0" err="1" smtClean="0">
                <a:solidFill>
                  <a:schemeClr val="tx1"/>
                </a:solidFill>
              </a:rPr>
              <a:t>ub</a:t>
            </a:r>
            <a:r>
              <a:rPr lang="en-US" sz="2400" dirty="0" smtClean="0">
                <a:solidFill>
                  <a:schemeClr val="tx1"/>
                </a:solidFill>
              </a:rPr>
              <a:t> </a:t>
            </a:r>
            <a:r>
              <a:rPr lang="en-US" sz="2400" dirty="0" err="1">
                <a:solidFill>
                  <a:schemeClr val="tx1"/>
                </a:solidFill>
              </a:rPr>
              <a:t>Tensiune</a:t>
            </a:r>
            <a:r>
              <a:rPr lang="en-US" sz="2400" dirty="0">
                <a:solidFill>
                  <a:schemeClr val="tx1"/>
                </a:solidFill>
              </a:rPr>
              <a:t> </a:t>
            </a:r>
            <a:r>
              <a:rPr lang="ro-RO" sz="2400" dirty="0" smtClean="0">
                <a:solidFill>
                  <a:schemeClr val="tx1"/>
                </a:solidFill>
              </a:rPr>
              <a:t>se emite conform</a:t>
            </a:r>
            <a:r>
              <a:rPr lang="en-US" sz="2400" dirty="0" smtClean="0">
                <a:solidFill>
                  <a:schemeClr val="tx1"/>
                </a:solidFill>
              </a:rPr>
              <a:t>:</a:t>
            </a:r>
            <a:endParaRPr lang="en-US" sz="2400" dirty="0">
              <a:solidFill>
                <a:schemeClr val="tx1"/>
              </a:solidFill>
            </a:endParaRPr>
          </a:p>
          <a:p>
            <a:pPr algn="ctr"/>
            <a:endParaRPr lang="en-US" sz="2400" dirty="0">
              <a:solidFill>
                <a:schemeClr val="tx1"/>
              </a:solidFill>
            </a:endParaRPr>
          </a:p>
          <a:p>
            <a:pPr marL="342900" indent="-342900" algn="ctr">
              <a:buFont typeface="Arial" panose="020B0604020202020204" pitchFamily="34" charset="0"/>
              <a:buChar char="•"/>
            </a:pPr>
            <a:r>
              <a:rPr lang="en-US" sz="2400" b="1" dirty="0" err="1" smtClean="0">
                <a:solidFill>
                  <a:schemeClr val="tx1"/>
                </a:solidFill>
              </a:rPr>
              <a:t>Articolului</a:t>
            </a:r>
            <a:r>
              <a:rPr lang="en-US" sz="2400" b="1" dirty="0" smtClean="0">
                <a:solidFill>
                  <a:schemeClr val="tx1"/>
                </a:solidFill>
              </a:rPr>
              <a:t> 14 </a:t>
            </a:r>
            <a:r>
              <a:rPr lang="en-US" sz="2400" b="1" dirty="0">
                <a:solidFill>
                  <a:schemeClr val="tx1"/>
                </a:solidFill>
              </a:rPr>
              <a:t>din Ord. ANRE </a:t>
            </a:r>
            <a:r>
              <a:rPr lang="en-US" sz="2400" b="1" dirty="0" smtClean="0">
                <a:solidFill>
                  <a:schemeClr val="tx1"/>
                </a:solidFill>
              </a:rPr>
              <a:t>nr.51/2019</a:t>
            </a:r>
            <a:r>
              <a:rPr lang="ro-RO" sz="2400" b="1" dirty="0" smtClean="0">
                <a:solidFill>
                  <a:schemeClr val="tx1"/>
                </a:solidFill>
              </a:rPr>
              <a:t> </a:t>
            </a:r>
            <a:r>
              <a:rPr lang="ro-RO" sz="2400" dirty="0" smtClean="0">
                <a:solidFill>
                  <a:schemeClr val="tx1"/>
                </a:solidFill>
              </a:rPr>
              <a:t>p</a:t>
            </a:r>
            <a:r>
              <a:rPr lang="en-US" sz="2400" dirty="0" err="1" smtClean="0">
                <a:solidFill>
                  <a:schemeClr val="tx1"/>
                </a:solidFill>
              </a:rPr>
              <a:t>entru</a:t>
            </a:r>
            <a:r>
              <a:rPr lang="en-US" sz="2400" dirty="0" smtClean="0">
                <a:solidFill>
                  <a:schemeClr val="tx1"/>
                </a:solidFill>
              </a:rPr>
              <a:t> </a:t>
            </a:r>
            <a:r>
              <a:rPr lang="ro-RO" sz="2400" dirty="0" smtClean="0">
                <a:solidFill>
                  <a:schemeClr val="tx1"/>
                </a:solidFill>
              </a:rPr>
              <a:t>UG de </a:t>
            </a:r>
            <a:r>
              <a:rPr lang="en-US" sz="2400" dirty="0" err="1" smtClean="0">
                <a:solidFill>
                  <a:schemeClr val="tx1"/>
                </a:solidFill>
              </a:rPr>
              <a:t>categori</a:t>
            </a:r>
            <a:r>
              <a:rPr lang="ro-RO" sz="2400" dirty="0" smtClean="0">
                <a:solidFill>
                  <a:schemeClr val="tx1"/>
                </a:solidFill>
              </a:rPr>
              <a:t>e</a:t>
            </a:r>
            <a:r>
              <a:rPr lang="en-US" sz="2400" dirty="0" smtClean="0">
                <a:solidFill>
                  <a:schemeClr val="tx1"/>
                </a:solidFill>
              </a:rPr>
              <a:t> A</a:t>
            </a:r>
            <a:endParaRPr lang="ro-RO" sz="2400" dirty="0" smtClean="0">
              <a:solidFill>
                <a:schemeClr val="tx1"/>
              </a:solidFill>
            </a:endParaRPr>
          </a:p>
          <a:p>
            <a:pPr marL="342900" indent="-342900" algn="ctr">
              <a:buFont typeface="Arial" panose="020B0604020202020204" pitchFamily="34" charset="0"/>
              <a:buChar char="•"/>
            </a:pPr>
            <a:r>
              <a:rPr lang="en-US" sz="2400" b="1" dirty="0" err="1">
                <a:solidFill>
                  <a:schemeClr val="tx1"/>
                </a:solidFill>
              </a:rPr>
              <a:t>Articolului</a:t>
            </a:r>
            <a:r>
              <a:rPr lang="en-US" sz="2400" b="1" dirty="0">
                <a:solidFill>
                  <a:schemeClr val="tx1"/>
                </a:solidFill>
              </a:rPr>
              <a:t> </a:t>
            </a:r>
            <a:r>
              <a:rPr lang="ro-RO" sz="2400" b="1" dirty="0" smtClean="0">
                <a:solidFill>
                  <a:schemeClr val="tx1"/>
                </a:solidFill>
              </a:rPr>
              <a:t>25</a:t>
            </a:r>
            <a:r>
              <a:rPr lang="en-US" sz="2400" b="1" dirty="0" smtClean="0">
                <a:solidFill>
                  <a:schemeClr val="tx1"/>
                </a:solidFill>
              </a:rPr>
              <a:t> </a:t>
            </a:r>
            <a:r>
              <a:rPr lang="en-US" sz="2400" b="1" dirty="0">
                <a:solidFill>
                  <a:schemeClr val="tx1"/>
                </a:solidFill>
              </a:rPr>
              <a:t>din Ord. ANRE </a:t>
            </a:r>
            <a:r>
              <a:rPr lang="en-US" sz="2400" b="1" dirty="0" smtClean="0">
                <a:solidFill>
                  <a:schemeClr val="tx1"/>
                </a:solidFill>
              </a:rPr>
              <a:t>nr.51/2019</a:t>
            </a:r>
            <a:r>
              <a:rPr lang="ro-RO" sz="2400" b="1" dirty="0" smtClean="0">
                <a:solidFill>
                  <a:schemeClr val="tx1"/>
                </a:solidFill>
              </a:rPr>
              <a:t> </a:t>
            </a:r>
            <a:r>
              <a:rPr lang="ro-RO" sz="2400" dirty="0" smtClean="0">
                <a:solidFill>
                  <a:schemeClr val="tx1"/>
                </a:solidFill>
              </a:rPr>
              <a:t>p</a:t>
            </a:r>
            <a:r>
              <a:rPr lang="en-US" sz="2400" dirty="0" err="1">
                <a:solidFill>
                  <a:schemeClr val="tx1"/>
                </a:solidFill>
              </a:rPr>
              <a:t>entru</a:t>
            </a:r>
            <a:r>
              <a:rPr lang="en-US" sz="2400" dirty="0">
                <a:solidFill>
                  <a:schemeClr val="tx1"/>
                </a:solidFill>
              </a:rPr>
              <a:t> </a:t>
            </a:r>
            <a:r>
              <a:rPr lang="ro-RO" sz="2400" dirty="0">
                <a:solidFill>
                  <a:schemeClr val="tx1"/>
                </a:solidFill>
              </a:rPr>
              <a:t>UG de </a:t>
            </a:r>
            <a:r>
              <a:rPr lang="en-US" sz="2400" dirty="0" err="1">
                <a:solidFill>
                  <a:schemeClr val="tx1"/>
                </a:solidFill>
              </a:rPr>
              <a:t>categori</a:t>
            </a:r>
            <a:r>
              <a:rPr lang="ro-RO" sz="2400" dirty="0">
                <a:solidFill>
                  <a:schemeClr val="tx1"/>
                </a:solidFill>
              </a:rPr>
              <a:t>e</a:t>
            </a:r>
            <a:r>
              <a:rPr lang="en-US" sz="2400" dirty="0">
                <a:solidFill>
                  <a:schemeClr val="tx1"/>
                </a:solidFill>
              </a:rPr>
              <a:t> </a:t>
            </a:r>
            <a:r>
              <a:rPr lang="ro-RO" sz="2400" dirty="0" smtClean="0">
                <a:solidFill>
                  <a:schemeClr val="tx1"/>
                </a:solidFill>
              </a:rPr>
              <a:t>B</a:t>
            </a:r>
            <a:endParaRPr lang="ro-RO" sz="2400" b="1" dirty="0">
              <a:solidFill>
                <a:schemeClr val="tx1"/>
              </a:solidFill>
            </a:endParaRPr>
          </a:p>
          <a:p>
            <a:pPr marL="342900" indent="-342900" algn="ctr">
              <a:buFont typeface="Arial" panose="020B0604020202020204" pitchFamily="34" charset="0"/>
              <a:buChar char="•"/>
            </a:pPr>
            <a:r>
              <a:rPr lang="en-US" sz="2400" b="1" dirty="0" err="1">
                <a:solidFill>
                  <a:schemeClr val="tx1"/>
                </a:solidFill>
              </a:rPr>
              <a:t>Articolului</a:t>
            </a:r>
            <a:r>
              <a:rPr lang="en-US" sz="2400" b="1" dirty="0">
                <a:solidFill>
                  <a:schemeClr val="tx1"/>
                </a:solidFill>
              </a:rPr>
              <a:t> </a:t>
            </a:r>
            <a:r>
              <a:rPr lang="ro-RO" sz="2400" b="1" dirty="0" smtClean="0">
                <a:solidFill>
                  <a:schemeClr val="tx1"/>
                </a:solidFill>
              </a:rPr>
              <a:t>45</a:t>
            </a:r>
            <a:r>
              <a:rPr lang="en-US" sz="2400" b="1" dirty="0" smtClean="0">
                <a:solidFill>
                  <a:schemeClr val="tx1"/>
                </a:solidFill>
              </a:rPr>
              <a:t> </a:t>
            </a:r>
            <a:r>
              <a:rPr lang="en-US" sz="2400" b="1" dirty="0">
                <a:solidFill>
                  <a:schemeClr val="tx1"/>
                </a:solidFill>
              </a:rPr>
              <a:t>din Ord. ANRE </a:t>
            </a:r>
            <a:r>
              <a:rPr lang="en-US" sz="2400" b="1" dirty="0" smtClean="0">
                <a:solidFill>
                  <a:schemeClr val="tx1"/>
                </a:solidFill>
              </a:rPr>
              <a:t>nr.51/2019</a:t>
            </a:r>
            <a:r>
              <a:rPr lang="ro-RO" sz="2400" b="1" dirty="0" smtClean="0">
                <a:solidFill>
                  <a:schemeClr val="tx1"/>
                </a:solidFill>
              </a:rPr>
              <a:t> </a:t>
            </a:r>
            <a:r>
              <a:rPr lang="ro-RO" sz="2400" dirty="0" smtClean="0">
                <a:solidFill>
                  <a:schemeClr val="tx1"/>
                </a:solidFill>
              </a:rPr>
              <a:t>p</a:t>
            </a:r>
            <a:r>
              <a:rPr lang="en-US" sz="2400" dirty="0" err="1">
                <a:solidFill>
                  <a:schemeClr val="tx1"/>
                </a:solidFill>
              </a:rPr>
              <a:t>entru</a:t>
            </a:r>
            <a:r>
              <a:rPr lang="en-US" sz="2400" dirty="0">
                <a:solidFill>
                  <a:schemeClr val="tx1"/>
                </a:solidFill>
              </a:rPr>
              <a:t> </a:t>
            </a:r>
            <a:r>
              <a:rPr lang="ro-RO" sz="2400" dirty="0">
                <a:solidFill>
                  <a:schemeClr val="tx1"/>
                </a:solidFill>
              </a:rPr>
              <a:t>UG de </a:t>
            </a:r>
            <a:r>
              <a:rPr lang="en-US" sz="2400" dirty="0" err="1">
                <a:solidFill>
                  <a:schemeClr val="tx1"/>
                </a:solidFill>
              </a:rPr>
              <a:t>categori</a:t>
            </a:r>
            <a:r>
              <a:rPr lang="ro-RO" sz="2400" dirty="0">
                <a:solidFill>
                  <a:schemeClr val="tx1"/>
                </a:solidFill>
              </a:rPr>
              <a:t>e</a:t>
            </a:r>
            <a:r>
              <a:rPr lang="en-US" sz="2400" dirty="0">
                <a:solidFill>
                  <a:schemeClr val="tx1"/>
                </a:solidFill>
              </a:rPr>
              <a:t> </a:t>
            </a:r>
            <a:r>
              <a:rPr lang="ro-RO" sz="2400" dirty="0" smtClean="0">
                <a:solidFill>
                  <a:schemeClr val="tx1"/>
                </a:solidFill>
              </a:rPr>
              <a:t>C</a:t>
            </a:r>
          </a:p>
          <a:p>
            <a:pPr marL="342900" indent="-342900" algn="ctr">
              <a:buFont typeface="Arial" panose="020B0604020202020204" pitchFamily="34" charset="0"/>
              <a:buChar char="•"/>
            </a:pPr>
            <a:r>
              <a:rPr lang="en-US" sz="2400" b="1" dirty="0" err="1">
                <a:solidFill>
                  <a:schemeClr val="tx1"/>
                </a:solidFill>
              </a:rPr>
              <a:t>Articolului</a:t>
            </a:r>
            <a:r>
              <a:rPr lang="en-US" sz="2400" b="1" dirty="0">
                <a:solidFill>
                  <a:schemeClr val="tx1"/>
                </a:solidFill>
              </a:rPr>
              <a:t> </a:t>
            </a:r>
            <a:r>
              <a:rPr lang="ro-RO" sz="2400" b="1" dirty="0" smtClean="0">
                <a:solidFill>
                  <a:schemeClr val="tx1"/>
                </a:solidFill>
              </a:rPr>
              <a:t>79</a:t>
            </a:r>
            <a:r>
              <a:rPr lang="en-US" sz="2400" b="1" dirty="0" smtClean="0">
                <a:solidFill>
                  <a:schemeClr val="tx1"/>
                </a:solidFill>
              </a:rPr>
              <a:t> </a:t>
            </a:r>
            <a:r>
              <a:rPr lang="en-US" sz="2400" b="1" dirty="0">
                <a:solidFill>
                  <a:schemeClr val="tx1"/>
                </a:solidFill>
              </a:rPr>
              <a:t>din Ord. ANRE </a:t>
            </a:r>
            <a:r>
              <a:rPr lang="en-US" sz="2400" b="1" dirty="0" smtClean="0">
                <a:solidFill>
                  <a:schemeClr val="tx1"/>
                </a:solidFill>
              </a:rPr>
              <a:t>nr.51/2019</a:t>
            </a:r>
            <a:r>
              <a:rPr lang="ro-RO" sz="2400" b="1" dirty="0" smtClean="0">
                <a:solidFill>
                  <a:schemeClr val="tx1"/>
                </a:solidFill>
              </a:rPr>
              <a:t> </a:t>
            </a:r>
            <a:r>
              <a:rPr lang="ro-RO" sz="2400" dirty="0" smtClean="0">
                <a:solidFill>
                  <a:schemeClr val="tx1"/>
                </a:solidFill>
              </a:rPr>
              <a:t>p</a:t>
            </a:r>
            <a:r>
              <a:rPr lang="en-US" sz="2400" dirty="0" err="1">
                <a:solidFill>
                  <a:schemeClr val="tx1"/>
                </a:solidFill>
              </a:rPr>
              <a:t>entru</a:t>
            </a:r>
            <a:r>
              <a:rPr lang="en-US" sz="2400" dirty="0">
                <a:solidFill>
                  <a:schemeClr val="tx1"/>
                </a:solidFill>
              </a:rPr>
              <a:t> </a:t>
            </a:r>
            <a:r>
              <a:rPr lang="ro-RO" sz="2400" dirty="0">
                <a:solidFill>
                  <a:schemeClr val="tx1"/>
                </a:solidFill>
              </a:rPr>
              <a:t>UG de </a:t>
            </a:r>
            <a:r>
              <a:rPr lang="en-US" sz="2400" dirty="0" err="1">
                <a:solidFill>
                  <a:schemeClr val="tx1"/>
                </a:solidFill>
              </a:rPr>
              <a:t>categori</a:t>
            </a:r>
            <a:r>
              <a:rPr lang="ro-RO" sz="2400" dirty="0">
                <a:solidFill>
                  <a:schemeClr val="tx1"/>
                </a:solidFill>
              </a:rPr>
              <a:t>e</a:t>
            </a:r>
            <a:r>
              <a:rPr lang="en-US" sz="2400" dirty="0">
                <a:solidFill>
                  <a:schemeClr val="tx1"/>
                </a:solidFill>
              </a:rPr>
              <a:t> </a:t>
            </a:r>
            <a:r>
              <a:rPr lang="ro-RO" sz="2400" dirty="0" smtClean="0">
                <a:solidFill>
                  <a:schemeClr val="tx1"/>
                </a:solidFill>
              </a:rPr>
              <a:t>D</a:t>
            </a:r>
            <a:endParaRPr lang="en-US" sz="2400" b="1" dirty="0">
              <a:solidFill>
                <a:schemeClr val="tx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sp>
        <p:nvSpPr>
          <p:cNvPr id="2" name="Rounded Rectangle 3">
            <a:extLst>
              <a:ext uri="{FF2B5EF4-FFF2-40B4-BE49-F238E27FC236}">
                <a16:creationId xmlns:a16="http://schemas.microsoft.com/office/drawing/2014/main" id="{04F5C8AE-2775-CE5A-5A6A-FDDCD19F6AB6}"/>
              </a:ext>
            </a:extLst>
          </p:cNvPr>
          <p:cNvSpPr/>
          <p:nvPr/>
        </p:nvSpPr>
        <p:spPr>
          <a:xfrm>
            <a:off x="62966" y="266787"/>
            <a:ext cx="12039588" cy="1021556"/>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5400" cap="none" spc="0" dirty="0">
                <a:ln w="0"/>
                <a:solidFill>
                  <a:schemeClr val="bg1"/>
                </a:solidFill>
                <a:effectLst>
                  <a:outerShdw blurRad="38100" dist="38100" dir="2700000" algn="tl">
                    <a:srgbClr val="000000">
                      <a:alpha val="43137"/>
                    </a:srgbClr>
                  </a:outerShdw>
                </a:effectLst>
                <a:cs typeface="Arial" panose="020B0604020202020204" pitchFamily="34" charset="0"/>
              </a:rPr>
              <a:t>NPT ( </a:t>
            </a:r>
            <a:r>
              <a:rPr lang="en-US" sz="5400" cap="none" spc="0" dirty="0" err="1" smtClean="0">
                <a:ln w="0"/>
                <a:solidFill>
                  <a:schemeClr val="bg1"/>
                </a:solidFill>
                <a:effectLst>
                  <a:outerShdw blurRad="38100" dist="38100" dir="2700000" algn="tl">
                    <a:srgbClr val="000000">
                      <a:alpha val="43137"/>
                    </a:srgbClr>
                  </a:outerShdw>
                </a:effectLst>
                <a:cs typeface="Arial" panose="020B0604020202020204" pitchFamily="34" charset="0"/>
              </a:rPr>
              <a:t>Notificare</a:t>
            </a:r>
            <a:r>
              <a:rPr lang="ro-RO"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a</a:t>
            </a:r>
            <a:r>
              <a:rPr lang="en-US"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 </a:t>
            </a:r>
            <a:r>
              <a:rPr lang="ro-RO"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de </a:t>
            </a:r>
            <a:r>
              <a:rPr lang="en-US" sz="5400" cap="none" spc="0" dirty="0" err="1" smtClean="0">
                <a:ln w="0"/>
                <a:solidFill>
                  <a:schemeClr val="bg1"/>
                </a:solidFill>
                <a:effectLst>
                  <a:outerShdw blurRad="38100" dist="38100" dir="2700000" algn="tl">
                    <a:srgbClr val="000000">
                      <a:alpha val="43137"/>
                    </a:srgbClr>
                  </a:outerShdw>
                </a:effectLst>
                <a:cs typeface="Arial" panose="020B0604020202020204" pitchFamily="34" charset="0"/>
              </a:rPr>
              <a:t>Punere</a:t>
            </a:r>
            <a:r>
              <a:rPr lang="en-US"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 </a:t>
            </a:r>
            <a:r>
              <a:rPr lang="ro-RO" sz="5400" dirty="0">
                <a:ln w="0"/>
                <a:solidFill>
                  <a:schemeClr val="bg1"/>
                </a:solidFill>
                <a:effectLst>
                  <a:outerShdw blurRad="38100" dist="38100" dir="2700000" algn="tl">
                    <a:srgbClr val="000000">
                      <a:alpha val="43137"/>
                    </a:srgbClr>
                  </a:outerShdw>
                </a:effectLst>
                <a:cs typeface="Arial" panose="020B0604020202020204" pitchFamily="34" charset="0"/>
              </a:rPr>
              <a:t>s</a:t>
            </a:r>
            <a:r>
              <a:rPr lang="en-US" sz="5400" cap="none" spc="0" dirty="0" err="1" smtClean="0">
                <a:ln w="0"/>
                <a:solidFill>
                  <a:schemeClr val="bg1"/>
                </a:solidFill>
                <a:effectLst>
                  <a:outerShdw blurRad="38100" dist="38100" dir="2700000" algn="tl">
                    <a:srgbClr val="000000">
                      <a:alpha val="43137"/>
                    </a:srgbClr>
                  </a:outerShdw>
                </a:effectLst>
                <a:cs typeface="Arial" panose="020B0604020202020204" pitchFamily="34" charset="0"/>
              </a:rPr>
              <a:t>ub</a:t>
            </a:r>
            <a:r>
              <a:rPr lang="en-US"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 </a:t>
            </a:r>
            <a:r>
              <a:rPr lang="en-US" sz="5400" cap="none" spc="0" dirty="0" err="1">
                <a:ln w="0"/>
                <a:solidFill>
                  <a:schemeClr val="bg1"/>
                </a:solidFill>
                <a:effectLst>
                  <a:outerShdw blurRad="38100" dist="38100" dir="2700000" algn="tl">
                    <a:srgbClr val="000000">
                      <a:alpha val="43137"/>
                    </a:srgbClr>
                  </a:outerShdw>
                </a:effectLst>
                <a:cs typeface="Arial" panose="020B0604020202020204" pitchFamily="34" charset="0"/>
              </a:rPr>
              <a:t>Tensiune</a:t>
            </a:r>
            <a:r>
              <a:rPr lang="en-US" sz="5400" cap="none" spc="0" dirty="0">
                <a:ln w="0"/>
                <a:solidFill>
                  <a:schemeClr val="bg1"/>
                </a:solidFill>
                <a:effectLst>
                  <a:outerShdw blurRad="38100" dist="38100" dir="2700000" algn="tl">
                    <a:srgbClr val="000000">
                      <a:alpha val="43137"/>
                    </a:srgbClr>
                  </a:outerShdw>
                </a:effectLst>
                <a:cs typeface="Arial" panose="020B0604020202020204" pitchFamily="34" charset="0"/>
              </a:rPr>
              <a:t>)</a:t>
            </a:r>
            <a:endParaRPr lang="en-US" sz="4800" cap="none" spc="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6" name="Rounded Rectangle 5"/>
          <p:cNvSpPr/>
          <p:nvPr/>
        </p:nvSpPr>
        <p:spPr>
          <a:xfrm>
            <a:off x="1973534" y="5251485"/>
            <a:ext cx="8398744" cy="783193"/>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b="1" dirty="0">
                <a:ln w="0"/>
                <a:solidFill>
                  <a:schemeClr val="tx1"/>
                </a:solidFill>
                <a:cs typeface="Arial" panose="020B0604020202020204" pitchFamily="34" charset="0"/>
              </a:rPr>
              <a:t>Durata</a:t>
            </a:r>
            <a:r>
              <a:rPr lang="en-US" sz="2000" b="1" dirty="0">
                <a:ln w="0"/>
                <a:solidFill>
                  <a:schemeClr val="tx1"/>
                </a:solidFill>
                <a:cs typeface="Arial" panose="020B0604020202020204" pitchFamily="34" charset="0"/>
              </a:rPr>
              <a:t>: 5 </a:t>
            </a:r>
            <a:r>
              <a:rPr lang="en-US" sz="2000" b="1" dirty="0" err="1">
                <a:ln w="0"/>
                <a:solidFill>
                  <a:schemeClr val="tx1"/>
                </a:solidFill>
                <a:cs typeface="Arial" panose="020B0604020202020204" pitchFamily="34" charset="0"/>
              </a:rPr>
              <a:t>zile</a:t>
            </a:r>
            <a:r>
              <a:rPr lang="en-US" sz="2000" b="1" dirty="0">
                <a:ln w="0"/>
                <a:solidFill>
                  <a:schemeClr val="tx1"/>
                </a:solidFill>
                <a:cs typeface="Arial" panose="020B0604020202020204" pitchFamily="34" charset="0"/>
              </a:rPr>
              <a:t> </a:t>
            </a:r>
            <a:r>
              <a:rPr lang="en-US" sz="2000" b="1" dirty="0" err="1" smtClean="0">
                <a:ln w="0"/>
                <a:solidFill>
                  <a:schemeClr val="tx1"/>
                </a:solidFill>
                <a:cs typeface="Arial" panose="020B0604020202020204" pitchFamily="34" charset="0"/>
              </a:rPr>
              <a:t>lucr</a:t>
            </a:r>
            <a:r>
              <a:rPr lang="ro-RO" sz="2000" b="1" dirty="0" smtClean="0">
                <a:ln w="0"/>
                <a:solidFill>
                  <a:schemeClr val="tx1"/>
                </a:solidFill>
                <a:cs typeface="Arial" panose="020B0604020202020204" pitchFamily="34" charset="0"/>
              </a:rPr>
              <a:t>ă</a:t>
            </a:r>
            <a:r>
              <a:rPr lang="en-US" sz="2000" b="1" dirty="0" err="1" smtClean="0">
                <a:ln w="0"/>
                <a:solidFill>
                  <a:schemeClr val="tx1"/>
                </a:solidFill>
                <a:cs typeface="Arial" panose="020B0604020202020204" pitchFamily="34" charset="0"/>
              </a:rPr>
              <a:t>toare</a:t>
            </a:r>
            <a:r>
              <a:rPr lang="ro-RO" sz="2000" b="1" dirty="0" smtClean="0">
                <a:ln w="0"/>
                <a:solidFill>
                  <a:schemeClr val="tx1"/>
                </a:solidFill>
                <a:cs typeface="Arial" panose="020B0604020202020204" pitchFamily="34" charset="0"/>
              </a:rPr>
              <a:t> de la constatarea îndeplinirii tuturor condițiilor</a:t>
            </a:r>
            <a:r>
              <a:rPr lang="ro-RO" sz="2000" dirty="0" smtClean="0">
                <a:ln w="0"/>
                <a:solidFill>
                  <a:schemeClr val="tx1"/>
                </a:solidFill>
                <a:cs typeface="Arial" panose="020B0604020202020204" pitchFamily="34" charset="0"/>
              </a:rPr>
              <a:t> </a:t>
            </a:r>
          </a:p>
          <a:p>
            <a:pPr algn="ctr"/>
            <a:r>
              <a:rPr lang="ro-RO" sz="2000" dirty="0" smtClean="0">
                <a:ln w="0"/>
                <a:solidFill>
                  <a:schemeClr val="tx1"/>
                </a:solidFill>
                <a:cs typeface="Arial" panose="020B0604020202020204" pitchFamily="34" charset="0"/>
              </a:rPr>
              <a:t>(</a:t>
            </a:r>
            <a:r>
              <a:rPr lang="ro-RO" dirty="0">
                <a:solidFill>
                  <a:schemeClr val="tx1"/>
                </a:solidFill>
              </a:rPr>
              <a:t>A</a:t>
            </a:r>
            <a:r>
              <a:rPr lang="en-US" dirty="0" err="1" smtClean="0">
                <a:solidFill>
                  <a:schemeClr val="tx1"/>
                </a:solidFill>
              </a:rPr>
              <a:t>rt</a:t>
            </a:r>
            <a:r>
              <a:rPr lang="ro-RO" dirty="0">
                <a:solidFill>
                  <a:schemeClr val="tx1"/>
                </a:solidFill>
              </a:rPr>
              <a:t>. </a:t>
            </a:r>
            <a:r>
              <a:rPr lang="ro-RO" dirty="0" smtClean="0">
                <a:solidFill>
                  <a:schemeClr val="tx1"/>
                </a:solidFill>
              </a:rPr>
              <a:t>16, 27, 46 și 80 </a:t>
            </a:r>
            <a:r>
              <a:rPr lang="ro-RO" dirty="0">
                <a:solidFill>
                  <a:schemeClr val="tx1"/>
                </a:solidFill>
                <a:latin typeface="Calibri" panose="020F0502020204030204" pitchFamily="34" charset="0"/>
                <a:cs typeface="Calibri" panose="020F0502020204030204" pitchFamily="34" charset="0"/>
              </a:rPr>
              <a:t>/</a:t>
            </a:r>
            <a:r>
              <a:rPr lang="ro-RO" dirty="0" smtClean="0">
                <a:solidFill>
                  <a:schemeClr val="tx1"/>
                </a:solidFill>
                <a:latin typeface="Calibri" panose="020F0502020204030204" pitchFamily="34" charset="0"/>
                <a:cs typeface="Calibri" panose="020F0502020204030204" pitchFamily="34" charset="0"/>
              </a:rPr>
              <a:t> </a:t>
            </a:r>
            <a:r>
              <a:rPr lang="ro-RO" dirty="0">
                <a:solidFill>
                  <a:schemeClr val="tx1"/>
                </a:solidFill>
                <a:latin typeface="Calibri" panose="020F0502020204030204" pitchFamily="34" charset="0"/>
                <a:cs typeface="Calibri" panose="020F0502020204030204" pitchFamily="34" charset="0"/>
              </a:rPr>
              <a:t>Ord. ANRE nr.</a:t>
            </a:r>
            <a:r>
              <a:rPr lang="en-US" dirty="0">
                <a:solidFill>
                  <a:schemeClr val="tx1"/>
                </a:solidFill>
              </a:rPr>
              <a:t>51</a:t>
            </a:r>
            <a:r>
              <a:rPr lang="ro-RO" dirty="0">
                <a:solidFill>
                  <a:schemeClr val="tx1"/>
                </a:solidFill>
              </a:rPr>
              <a:t>/2019</a:t>
            </a:r>
            <a:r>
              <a:rPr lang="ro-RO" dirty="0" smtClean="0">
                <a:solidFill>
                  <a:schemeClr val="tx1"/>
                </a:solidFill>
              </a:rPr>
              <a:t>)</a:t>
            </a:r>
            <a:endParaRPr lang="en-US" sz="2000" b="1" dirty="0">
              <a:ln w="0"/>
              <a:solidFill>
                <a:schemeClr val="tx1"/>
              </a:solidFill>
              <a:cs typeface="Arial" panose="020B0604020202020204" pitchFamily="34" charset="0"/>
            </a:endParaRPr>
          </a:p>
        </p:txBody>
      </p:sp>
      <p:graphicFrame>
        <p:nvGraphicFramePr>
          <p:cNvPr id="7" name="Content Placeholder 3"/>
          <p:cNvGraphicFramePr>
            <a:graphicFrameLocks/>
          </p:cNvGraphicFramePr>
          <p:nvPr>
            <p:extLst>
              <p:ext uri="{D42A27DB-BD31-4B8C-83A1-F6EECF244321}">
                <p14:modId xmlns:p14="http://schemas.microsoft.com/office/powerpoint/2010/main" val="1229811922"/>
              </p:ext>
            </p:extLst>
          </p:nvPr>
        </p:nvGraphicFramePr>
        <p:xfrm>
          <a:off x="10372278" y="5428210"/>
          <a:ext cx="1796934" cy="17166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4190490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sp>
        <p:nvSpPr>
          <p:cNvPr id="10" name="Rounded Rectangle 9"/>
          <p:cNvSpPr/>
          <p:nvPr/>
        </p:nvSpPr>
        <p:spPr>
          <a:xfrm>
            <a:off x="349135" y="2790333"/>
            <a:ext cx="11662757" cy="2724150"/>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1400" dirty="0" smtClean="0">
                <a:solidFill>
                  <a:schemeClr val="tx1"/>
                </a:solidFill>
              </a:rPr>
              <a:t>Notificarea de Funcționare </a:t>
            </a:r>
            <a:r>
              <a:rPr lang="ro-RO" sz="1400" dirty="0">
                <a:solidFill>
                  <a:schemeClr val="tx1"/>
                </a:solidFill>
              </a:rPr>
              <a:t>P</a:t>
            </a:r>
            <a:r>
              <a:rPr lang="ro-RO" sz="1400" dirty="0" smtClean="0">
                <a:solidFill>
                  <a:schemeClr val="tx1"/>
                </a:solidFill>
              </a:rPr>
              <a:t>rovizorie reprezintă </a:t>
            </a:r>
            <a:r>
              <a:rPr lang="en-US" sz="1400" dirty="0" err="1" smtClean="0">
                <a:solidFill>
                  <a:schemeClr val="tx1"/>
                </a:solidFill>
              </a:rPr>
              <a:t>acceptul</a:t>
            </a:r>
            <a:r>
              <a:rPr lang="en-US" sz="1400" dirty="0" smtClean="0">
                <a:solidFill>
                  <a:schemeClr val="tx1"/>
                </a:solidFill>
              </a:rPr>
              <a:t> </a:t>
            </a:r>
            <a:r>
              <a:rPr lang="en-US" sz="1400" dirty="0" err="1">
                <a:solidFill>
                  <a:schemeClr val="tx1"/>
                </a:solidFill>
              </a:rPr>
              <a:t>emis</a:t>
            </a:r>
            <a:r>
              <a:rPr lang="en-US" sz="1400" dirty="0">
                <a:solidFill>
                  <a:schemeClr val="tx1"/>
                </a:solidFill>
              </a:rPr>
              <a:t> de către un operator de rețea relevant </a:t>
            </a:r>
            <a:r>
              <a:rPr lang="en-US" sz="1400" dirty="0" err="1">
                <a:solidFill>
                  <a:schemeClr val="tx1"/>
                </a:solidFill>
              </a:rPr>
              <a:t>unui</a:t>
            </a:r>
            <a:r>
              <a:rPr lang="en-US" sz="1400" dirty="0">
                <a:solidFill>
                  <a:schemeClr val="tx1"/>
                </a:solidFill>
              </a:rPr>
              <a:t> </a:t>
            </a:r>
            <a:r>
              <a:rPr lang="en-US" sz="1400" dirty="0" err="1">
                <a:solidFill>
                  <a:schemeClr val="tx1"/>
                </a:solidFill>
              </a:rPr>
              <a:t>gestionar</a:t>
            </a:r>
            <a:r>
              <a:rPr lang="en-US" sz="1400" dirty="0">
                <a:solidFill>
                  <a:schemeClr val="tx1"/>
                </a:solidFill>
              </a:rPr>
              <a:t> de </a:t>
            </a:r>
            <a:r>
              <a:rPr lang="en-US" sz="1400" dirty="0" err="1">
                <a:solidFill>
                  <a:schemeClr val="tx1"/>
                </a:solidFill>
              </a:rPr>
              <a:t>instalație</a:t>
            </a:r>
            <a:r>
              <a:rPr lang="en-US" sz="1400" dirty="0">
                <a:solidFill>
                  <a:schemeClr val="tx1"/>
                </a:solidFill>
              </a:rPr>
              <a:t> de </a:t>
            </a:r>
            <a:r>
              <a:rPr lang="en-US" sz="1400" dirty="0" err="1">
                <a:solidFill>
                  <a:schemeClr val="tx1"/>
                </a:solidFill>
              </a:rPr>
              <a:t>producere</a:t>
            </a:r>
            <a:r>
              <a:rPr lang="en-US" sz="1400" dirty="0">
                <a:solidFill>
                  <a:schemeClr val="tx1"/>
                </a:solidFill>
              </a:rPr>
              <a:t> a </a:t>
            </a:r>
            <a:r>
              <a:rPr lang="en-US" sz="1400" dirty="0" err="1">
                <a:solidFill>
                  <a:schemeClr val="tx1"/>
                </a:solidFill>
              </a:rPr>
              <a:t>energiei</a:t>
            </a:r>
            <a:r>
              <a:rPr lang="en-US" sz="1400" dirty="0">
                <a:solidFill>
                  <a:schemeClr val="tx1"/>
                </a:solidFill>
              </a:rPr>
              <a:t> </a:t>
            </a:r>
            <a:r>
              <a:rPr lang="en-US" sz="1400" dirty="0" err="1">
                <a:solidFill>
                  <a:schemeClr val="tx1"/>
                </a:solidFill>
              </a:rPr>
              <a:t>electrice</a:t>
            </a:r>
            <a:r>
              <a:rPr lang="en-US" sz="1400" dirty="0">
                <a:solidFill>
                  <a:schemeClr val="tx1"/>
                </a:solidFill>
              </a:rPr>
              <a:t> </a:t>
            </a:r>
            <a:r>
              <a:rPr lang="en-US" sz="1400" dirty="0" err="1">
                <a:solidFill>
                  <a:schemeClr val="tx1"/>
                </a:solidFill>
              </a:rPr>
              <a:t>sau</a:t>
            </a:r>
            <a:r>
              <a:rPr lang="en-US" sz="1400" dirty="0">
                <a:solidFill>
                  <a:schemeClr val="tx1"/>
                </a:solidFill>
              </a:rPr>
              <a:t> de </a:t>
            </a:r>
            <a:r>
              <a:rPr lang="en-US" sz="1400" dirty="0" err="1">
                <a:solidFill>
                  <a:schemeClr val="tx1"/>
                </a:solidFill>
              </a:rPr>
              <a:t>loc</a:t>
            </a:r>
            <a:r>
              <a:rPr lang="en-US" sz="1400" dirty="0">
                <a:solidFill>
                  <a:schemeClr val="tx1"/>
                </a:solidFill>
              </a:rPr>
              <a:t> de </a:t>
            </a:r>
            <a:r>
              <a:rPr lang="en-US" sz="1400" dirty="0" err="1">
                <a:solidFill>
                  <a:schemeClr val="tx1"/>
                </a:solidFill>
              </a:rPr>
              <a:t>consum</a:t>
            </a:r>
            <a:r>
              <a:rPr lang="en-US" sz="1400" dirty="0">
                <a:solidFill>
                  <a:schemeClr val="tx1"/>
                </a:solidFill>
              </a:rPr>
              <a:t>, </a:t>
            </a:r>
            <a:r>
              <a:rPr lang="en-US" sz="1400" dirty="0" err="1">
                <a:solidFill>
                  <a:schemeClr val="tx1"/>
                </a:solidFill>
              </a:rPr>
              <a:t>unui</a:t>
            </a:r>
            <a:r>
              <a:rPr lang="en-US" sz="1400" dirty="0">
                <a:solidFill>
                  <a:schemeClr val="tx1"/>
                </a:solidFill>
              </a:rPr>
              <a:t> operator de </a:t>
            </a:r>
            <a:r>
              <a:rPr lang="en-US" sz="1400" dirty="0" err="1">
                <a:solidFill>
                  <a:schemeClr val="tx1"/>
                </a:solidFill>
              </a:rPr>
              <a:t>distribuție</a:t>
            </a:r>
            <a:r>
              <a:rPr lang="en-US" sz="1400" dirty="0">
                <a:solidFill>
                  <a:schemeClr val="tx1"/>
                </a:solidFill>
              </a:rPr>
              <a:t> </a:t>
            </a:r>
            <a:r>
              <a:rPr lang="en-US" sz="1400" dirty="0" err="1">
                <a:solidFill>
                  <a:schemeClr val="tx1"/>
                </a:solidFill>
              </a:rPr>
              <a:t>sau</a:t>
            </a:r>
            <a:r>
              <a:rPr lang="en-US" sz="1400" dirty="0">
                <a:solidFill>
                  <a:schemeClr val="tx1"/>
                </a:solidFill>
              </a:rPr>
              <a:t> </a:t>
            </a:r>
            <a:r>
              <a:rPr lang="en-US" sz="1400" dirty="0" err="1">
                <a:solidFill>
                  <a:schemeClr val="tx1"/>
                </a:solidFill>
              </a:rPr>
              <a:t>unui</a:t>
            </a:r>
            <a:r>
              <a:rPr lang="en-US" sz="1400" dirty="0">
                <a:solidFill>
                  <a:schemeClr val="tx1"/>
                </a:solidFill>
              </a:rPr>
              <a:t> operator de </a:t>
            </a:r>
            <a:r>
              <a:rPr lang="en-US" sz="1400" dirty="0" err="1">
                <a:solidFill>
                  <a:schemeClr val="tx1"/>
                </a:solidFill>
              </a:rPr>
              <a:t>sistem</a:t>
            </a:r>
            <a:r>
              <a:rPr lang="en-US" sz="1400" dirty="0">
                <a:solidFill>
                  <a:schemeClr val="tx1"/>
                </a:solidFill>
              </a:rPr>
              <a:t> de </a:t>
            </a:r>
            <a:r>
              <a:rPr lang="en-US" sz="1400" dirty="0" err="1">
                <a:solidFill>
                  <a:schemeClr val="tx1"/>
                </a:solidFill>
              </a:rPr>
              <a:t>înaltă</a:t>
            </a:r>
            <a:r>
              <a:rPr lang="en-US" sz="1400" dirty="0">
                <a:solidFill>
                  <a:schemeClr val="tx1"/>
                </a:solidFill>
              </a:rPr>
              <a:t> </a:t>
            </a:r>
            <a:r>
              <a:rPr lang="en-US" sz="1400" dirty="0" err="1">
                <a:solidFill>
                  <a:schemeClr val="tx1"/>
                </a:solidFill>
              </a:rPr>
              <a:t>tensiune</a:t>
            </a:r>
            <a:r>
              <a:rPr lang="en-US" sz="1400" dirty="0">
                <a:solidFill>
                  <a:schemeClr val="tx1"/>
                </a:solidFill>
              </a:rPr>
              <a:t> </a:t>
            </a:r>
            <a:r>
              <a:rPr lang="en-US" sz="1400" dirty="0" err="1">
                <a:solidFill>
                  <a:schemeClr val="tx1"/>
                </a:solidFill>
              </a:rPr>
              <a:t>în</a:t>
            </a:r>
            <a:r>
              <a:rPr lang="en-US" sz="1400" dirty="0">
                <a:solidFill>
                  <a:schemeClr val="tx1"/>
                </a:solidFill>
              </a:rPr>
              <a:t> </a:t>
            </a:r>
            <a:r>
              <a:rPr lang="en-US" sz="1400" dirty="0" err="1">
                <a:solidFill>
                  <a:schemeClr val="tx1"/>
                </a:solidFill>
              </a:rPr>
              <a:t>curent</a:t>
            </a:r>
            <a:r>
              <a:rPr lang="en-US" sz="1400" dirty="0">
                <a:solidFill>
                  <a:schemeClr val="tx1"/>
                </a:solidFill>
              </a:rPr>
              <a:t> </a:t>
            </a:r>
            <a:r>
              <a:rPr lang="en-US" sz="1400" dirty="0" err="1">
                <a:solidFill>
                  <a:schemeClr val="tx1"/>
                </a:solidFill>
              </a:rPr>
              <a:t>continuu</a:t>
            </a:r>
            <a:r>
              <a:rPr lang="en-US" sz="1400" dirty="0">
                <a:solidFill>
                  <a:schemeClr val="tx1"/>
                </a:solidFill>
              </a:rPr>
              <a:t>, care </a:t>
            </a:r>
            <a:r>
              <a:rPr lang="en-US" sz="1400" dirty="0" err="1">
                <a:solidFill>
                  <a:schemeClr val="tx1"/>
                </a:solidFill>
              </a:rPr>
              <a:t>îi</a:t>
            </a:r>
            <a:r>
              <a:rPr lang="en-US" sz="1400" dirty="0">
                <a:solidFill>
                  <a:schemeClr val="tx1"/>
                </a:solidFill>
              </a:rPr>
              <a:t> </a:t>
            </a:r>
            <a:r>
              <a:rPr lang="en-US" sz="1400" dirty="0" err="1">
                <a:solidFill>
                  <a:schemeClr val="tx1"/>
                </a:solidFill>
              </a:rPr>
              <a:t>permite</a:t>
            </a:r>
            <a:r>
              <a:rPr lang="en-US" sz="1400" dirty="0">
                <a:solidFill>
                  <a:schemeClr val="tx1"/>
                </a:solidFill>
              </a:rPr>
              <a:t> </a:t>
            </a:r>
            <a:r>
              <a:rPr lang="en-US" sz="1400" dirty="0" err="1">
                <a:solidFill>
                  <a:schemeClr val="tx1"/>
                </a:solidFill>
              </a:rPr>
              <a:t>acestuia</a:t>
            </a:r>
            <a:r>
              <a:rPr lang="en-US" sz="1400" dirty="0">
                <a:solidFill>
                  <a:schemeClr val="tx1"/>
                </a:solidFill>
              </a:rPr>
              <a:t> </a:t>
            </a:r>
            <a:r>
              <a:rPr lang="en-US" sz="1400" dirty="0" err="1">
                <a:solidFill>
                  <a:schemeClr val="tx1"/>
                </a:solidFill>
              </a:rPr>
              <a:t>să</a:t>
            </a:r>
            <a:r>
              <a:rPr lang="en-US" sz="1400" dirty="0">
                <a:solidFill>
                  <a:schemeClr val="tx1"/>
                </a:solidFill>
              </a:rPr>
              <a:t> </a:t>
            </a:r>
            <a:r>
              <a:rPr lang="en-US" sz="1400" dirty="0" err="1">
                <a:solidFill>
                  <a:schemeClr val="tx1"/>
                </a:solidFill>
              </a:rPr>
              <a:t>opereze</a:t>
            </a:r>
            <a:r>
              <a:rPr lang="en-US" sz="1400" dirty="0">
                <a:solidFill>
                  <a:schemeClr val="tx1"/>
                </a:solidFill>
              </a:rPr>
              <a:t> o </a:t>
            </a:r>
            <a:r>
              <a:rPr lang="en-US" sz="1400" dirty="0" err="1">
                <a:solidFill>
                  <a:schemeClr val="tx1"/>
                </a:solidFill>
              </a:rPr>
              <a:t>unitate</a:t>
            </a:r>
            <a:r>
              <a:rPr lang="en-US" sz="1400" dirty="0">
                <a:solidFill>
                  <a:schemeClr val="tx1"/>
                </a:solidFill>
              </a:rPr>
              <a:t> </a:t>
            </a:r>
            <a:r>
              <a:rPr lang="en-US" sz="1400" dirty="0" err="1">
                <a:solidFill>
                  <a:schemeClr val="tx1"/>
                </a:solidFill>
              </a:rPr>
              <a:t>generatoare</a:t>
            </a:r>
            <a:r>
              <a:rPr lang="en-US" sz="1400" dirty="0">
                <a:solidFill>
                  <a:schemeClr val="tx1"/>
                </a:solidFill>
              </a:rPr>
              <a:t> de </a:t>
            </a:r>
            <a:r>
              <a:rPr lang="en-US" sz="1400" dirty="0" err="1">
                <a:solidFill>
                  <a:schemeClr val="tx1"/>
                </a:solidFill>
              </a:rPr>
              <a:t>energie</a:t>
            </a:r>
            <a:r>
              <a:rPr lang="en-US" sz="1400" dirty="0">
                <a:solidFill>
                  <a:schemeClr val="tx1"/>
                </a:solidFill>
              </a:rPr>
              <a:t> </a:t>
            </a:r>
            <a:r>
              <a:rPr lang="en-US" sz="1400" dirty="0" err="1">
                <a:solidFill>
                  <a:schemeClr val="tx1"/>
                </a:solidFill>
              </a:rPr>
              <a:t>electrică</a:t>
            </a:r>
            <a:r>
              <a:rPr lang="en-US" sz="1400" dirty="0">
                <a:solidFill>
                  <a:schemeClr val="tx1"/>
                </a:solidFill>
              </a:rPr>
              <a:t>, un </a:t>
            </a:r>
            <a:r>
              <a:rPr lang="en-US" sz="1400" dirty="0" err="1">
                <a:solidFill>
                  <a:schemeClr val="tx1"/>
                </a:solidFill>
              </a:rPr>
              <a:t>loc</a:t>
            </a:r>
            <a:r>
              <a:rPr lang="en-US" sz="1400" dirty="0">
                <a:solidFill>
                  <a:schemeClr val="tx1"/>
                </a:solidFill>
              </a:rPr>
              <a:t> de </a:t>
            </a:r>
            <a:r>
              <a:rPr lang="en-US" sz="1400" dirty="0" err="1">
                <a:solidFill>
                  <a:schemeClr val="tx1"/>
                </a:solidFill>
              </a:rPr>
              <a:t>consum</a:t>
            </a:r>
            <a:r>
              <a:rPr lang="en-US" sz="1400" dirty="0">
                <a:solidFill>
                  <a:schemeClr val="tx1"/>
                </a:solidFill>
              </a:rPr>
              <a:t>, o rețea de </a:t>
            </a:r>
            <a:r>
              <a:rPr lang="en-US" sz="1400" dirty="0" err="1">
                <a:solidFill>
                  <a:schemeClr val="tx1"/>
                </a:solidFill>
              </a:rPr>
              <a:t>distribuție</a:t>
            </a:r>
            <a:r>
              <a:rPr lang="en-US" sz="1400" dirty="0">
                <a:solidFill>
                  <a:schemeClr val="tx1"/>
                </a:solidFill>
              </a:rPr>
              <a:t> </a:t>
            </a:r>
            <a:r>
              <a:rPr lang="en-US" sz="1400" dirty="0" err="1">
                <a:solidFill>
                  <a:schemeClr val="tx1"/>
                </a:solidFill>
              </a:rPr>
              <a:t>sau</a:t>
            </a:r>
            <a:r>
              <a:rPr lang="en-US" sz="1400" dirty="0">
                <a:solidFill>
                  <a:schemeClr val="tx1"/>
                </a:solidFill>
              </a:rPr>
              <a:t> un </a:t>
            </a:r>
            <a:r>
              <a:rPr lang="en-US" sz="1400" dirty="0" err="1">
                <a:solidFill>
                  <a:schemeClr val="tx1"/>
                </a:solidFill>
              </a:rPr>
              <a:t>sistem</a:t>
            </a:r>
            <a:r>
              <a:rPr lang="en-US" sz="1400" dirty="0">
                <a:solidFill>
                  <a:schemeClr val="tx1"/>
                </a:solidFill>
              </a:rPr>
              <a:t> de </a:t>
            </a:r>
            <a:r>
              <a:rPr lang="en-US" sz="1400" dirty="0" err="1">
                <a:solidFill>
                  <a:schemeClr val="tx1"/>
                </a:solidFill>
              </a:rPr>
              <a:t>înaltă</a:t>
            </a:r>
            <a:r>
              <a:rPr lang="en-US" sz="1400" dirty="0">
                <a:solidFill>
                  <a:schemeClr val="tx1"/>
                </a:solidFill>
              </a:rPr>
              <a:t> </a:t>
            </a:r>
            <a:r>
              <a:rPr lang="en-US" sz="1400" dirty="0" err="1">
                <a:solidFill>
                  <a:schemeClr val="tx1"/>
                </a:solidFill>
              </a:rPr>
              <a:t>tensiune</a:t>
            </a:r>
            <a:r>
              <a:rPr lang="en-US" sz="1400" dirty="0">
                <a:solidFill>
                  <a:schemeClr val="tx1"/>
                </a:solidFill>
              </a:rPr>
              <a:t> </a:t>
            </a:r>
            <a:r>
              <a:rPr lang="en-US" sz="1400" dirty="0" err="1">
                <a:solidFill>
                  <a:schemeClr val="tx1"/>
                </a:solidFill>
              </a:rPr>
              <a:t>în</a:t>
            </a:r>
            <a:r>
              <a:rPr lang="en-US" sz="1400" dirty="0">
                <a:solidFill>
                  <a:schemeClr val="tx1"/>
                </a:solidFill>
              </a:rPr>
              <a:t> </a:t>
            </a:r>
            <a:r>
              <a:rPr lang="en-US" sz="1400" dirty="0" err="1">
                <a:solidFill>
                  <a:schemeClr val="tx1"/>
                </a:solidFill>
              </a:rPr>
              <a:t>curent</a:t>
            </a:r>
            <a:r>
              <a:rPr lang="en-US" sz="1400" dirty="0">
                <a:solidFill>
                  <a:schemeClr val="tx1"/>
                </a:solidFill>
              </a:rPr>
              <a:t> </a:t>
            </a:r>
            <a:r>
              <a:rPr lang="en-US" sz="1400" dirty="0" err="1">
                <a:solidFill>
                  <a:schemeClr val="tx1"/>
                </a:solidFill>
              </a:rPr>
              <a:t>continuu</a:t>
            </a:r>
            <a:r>
              <a:rPr lang="en-US" sz="1400" dirty="0">
                <a:solidFill>
                  <a:schemeClr val="tx1"/>
                </a:solidFill>
              </a:rPr>
              <a:t> </a:t>
            </a:r>
            <a:r>
              <a:rPr lang="en-US" sz="1400" dirty="0" err="1">
                <a:solidFill>
                  <a:schemeClr val="tx1"/>
                </a:solidFill>
              </a:rPr>
              <a:t>prin</a:t>
            </a:r>
            <a:r>
              <a:rPr lang="en-US" sz="1400" dirty="0">
                <a:solidFill>
                  <a:schemeClr val="tx1"/>
                </a:solidFill>
              </a:rPr>
              <a:t> </a:t>
            </a:r>
            <a:r>
              <a:rPr lang="en-US" sz="1400" dirty="0" err="1">
                <a:solidFill>
                  <a:schemeClr val="tx1"/>
                </a:solidFill>
              </a:rPr>
              <a:t>utilizarea</a:t>
            </a:r>
            <a:r>
              <a:rPr lang="en-US" sz="1400" dirty="0">
                <a:solidFill>
                  <a:schemeClr val="tx1"/>
                </a:solidFill>
              </a:rPr>
              <a:t> </a:t>
            </a:r>
            <a:r>
              <a:rPr lang="en-US" sz="1400" dirty="0" err="1">
                <a:solidFill>
                  <a:schemeClr val="tx1"/>
                </a:solidFill>
              </a:rPr>
              <a:t>racordului</a:t>
            </a:r>
            <a:r>
              <a:rPr lang="en-US" sz="1400" dirty="0">
                <a:solidFill>
                  <a:schemeClr val="tx1"/>
                </a:solidFill>
              </a:rPr>
              <a:t> la rețea </a:t>
            </a:r>
            <a:r>
              <a:rPr lang="en-US" sz="1400" dirty="0" err="1">
                <a:solidFill>
                  <a:schemeClr val="tx1"/>
                </a:solidFill>
              </a:rPr>
              <a:t>pentru</a:t>
            </a:r>
            <a:r>
              <a:rPr lang="en-US" sz="1400" dirty="0">
                <a:solidFill>
                  <a:schemeClr val="tx1"/>
                </a:solidFill>
              </a:rPr>
              <a:t> o </a:t>
            </a:r>
            <a:r>
              <a:rPr lang="en-US" sz="1400" dirty="0" err="1">
                <a:solidFill>
                  <a:schemeClr val="tx1"/>
                </a:solidFill>
              </a:rPr>
              <a:t>perioadă</a:t>
            </a:r>
            <a:r>
              <a:rPr lang="en-US" sz="1400" dirty="0">
                <a:solidFill>
                  <a:schemeClr val="tx1"/>
                </a:solidFill>
              </a:rPr>
              <a:t> </a:t>
            </a:r>
            <a:r>
              <a:rPr lang="en-US" sz="1400" dirty="0" err="1">
                <a:solidFill>
                  <a:schemeClr val="tx1"/>
                </a:solidFill>
              </a:rPr>
              <a:t>limitată</a:t>
            </a:r>
            <a:r>
              <a:rPr lang="en-US" sz="1400" dirty="0">
                <a:solidFill>
                  <a:schemeClr val="tx1"/>
                </a:solidFill>
              </a:rPr>
              <a:t> </a:t>
            </a:r>
            <a:r>
              <a:rPr lang="en-US" sz="1400" dirty="0" err="1">
                <a:solidFill>
                  <a:schemeClr val="tx1"/>
                </a:solidFill>
              </a:rPr>
              <a:t>și</a:t>
            </a:r>
            <a:r>
              <a:rPr lang="en-US" sz="1400" dirty="0">
                <a:solidFill>
                  <a:schemeClr val="tx1"/>
                </a:solidFill>
              </a:rPr>
              <a:t> </a:t>
            </a:r>
            <a:r>
              <a:rPr lang="en-US" sz="1400" dirty="0" err="1">
                <a:solidFill>
                  <a:schemeClr val="tx1"/>
                </a:solidFill>
              </a:rPr>
              <a:t>să</a:t>
            </a:r>
            <a:r>
              <a:rPr lang="en-US" sz="1400" dirty="0">
                <a:solidFill>
                  <a:schemeClr val="tx1"/>
                </a:solidFill>
              </a:rPr>
              <a:t> </a:t>
            </a:r>
            <a:r>
              <a:rPr lang="en-US" sz="1400" dirty="0" err="1">
                <a:solidFill>
                  <a:schemeClr val="tx1"/>
                </a:solidFill>
              </a:rPr>
              <a:t>înceapă</a:t>
            </a:r>
            <a:r>
              <a:rPr lang="en-US" sz="1400" dirty="0">
                <a:solidFill>
                  <a:schemeClr val="tx1"/>
                </a:solidFill>
              </a:rPr>
              <a:t> teste de </a:t>
            </a:r>
            <a:r>
              <a:rPr lang="en-US" sz="1400" dirty="0" err="1">
                <a:solidFill>
                  <a:schemeClr val="tx1"/>
                </a:solidFill>
              </a:rPr>
              <a:t>conformitate</a:t>
            </a:r>
            <a:r>
              <a:rPr lang="en-US" sz="1400" dirty="0">
                <a:solidFill>
                  <a:schemeClr val="tx1"/>
                </a:solidFill>
              </a:rPr>
              <a:t> </a:t>
            </a:r>
            <a:r>
              <a:rPr lang="en-US" sz="1400" dirty="0" err="1">
                <a:solidFill>
                  <a:schemeClr val="tx1"/>
                </a:solidFill>
              </a:rPr>
              <a:t>pentru</a:t>
            </a:r>
            <a:r>
              <a:rPr lang="en-US" sz="1400" dirty="0">
                <a:solidFill>
                  <a:schemeClr val="tx1"/>
                </a:solidFill>
              </a:rPr>
              <a:t> a </a:t>
            </a:r>
            <a:r>
              <a:rPr lang="en-US" sz="1400" dirty="0" err="1">
                <a:solidFill>
                  <a:schemeClr val="tx1"/>
                </a:solidFill>
              </a:rPr>
              <a:t>asigura</a:t>
            </a:r>
            <a:r>
              <a:rPr lang="en-US" sz="1400" dirty="0">
                <a:solidFill>
                  <a:schemeClr val="tx1"/>
                </a:solidFill>
              </a:rPr>
              <a:t> </a:t>
            </a:r>
            <a:r>
              <a:rPr lang="en-US" sz="1400" dirty="0" err="1">
                <a:solidFill>
                  <a:schemeClr val="tx1"/>
                </a:solidFill>
              </a:rPr>
              <a:t>conformitatea</a:t>
            </a:r>
            <a:r>
              <a:rPr lang="en-US" sz="1400" dirty="0">
                <a:solidFill>
                  <a:schemeClr val="tx1"/>
                </a:solidFill>
              </a:rPr>
              <a:t> cu </a:t>
            </a:r>
            <a:r>
              <a:rPr lang="en-US" sz="1400" dirty="0" err="1">
                <a:solidFill>
                  <a:schemeClr val="tx1"/>
                </a:solidFill>
              </a:rPr>
              <a:t>specificațiile</a:t>
            </a:r>
            <a:r>
              <a:rPr lang="en-US" sz="1400" dirty="0">
                <a:solidFill>
                  <a:schemeClr val="tx1"/>
                </a:solidFill>
              </a:rPr>
              <a:t> </a:t>
            </a:r>
            <a:r>
              <a:rPr lang="en-US" sz="1400" dirty="0" err="1">
                <a:solidFill>
                  <a:schemeClr val="tx1"/>
                </a:solidFill>
              </a:rPr>
              <a:t>și</a:t>
            </a:r>
            <a:r>
              <a:rPr lang="en-US" sz="1400" dirty="0">
                <a:solidFill>
                  <a:schemeClr val="tx1"/>
                </a:solidFill>
              </a:rPr>
              <a:t> </a:t>
            </a:r>
            <a:r>
              <a:rPr lang="en-US" sz="1400" dirty="0" err="1">
                <a:solidFill>
                  <a:schemeClr val="tx1"/>
                </a:solidFill>
              </a:rPr>
              <a:t>cerințele</a:t>
            </a:r>
            <a:r>
              <a:rPr lang="en-US" sz="1400" dirty="0">
                <a:solidFill>
                  <a:schemeClr val="tx1"/>
                </a:solidFill>
              </a:rPr>
              <a:t> </a:t>
            </a:r>
            <a:r>
              <a:rPr lang="en-US" sz="1400" dirty="0" err="1">
                <a:solidFill>
                  <a:schemeClr val="tx1"/>
                </a:solidFill>
              </a:rPr>
              <a:t>solicitate</a:t>
            </a:r>
            <a:r>
              <a:rPr lang="en-US" sz="1400" dirty="0">
                <a:solidFill>
                  <a:schemeClr val="tx1"/>
                </a:solidFill>
              </a:rPr>
              <a:t>. </a:t>
            </a:r>
            <a:r>
              <a:rPr lang="en-US" sz="1400" dirty="0" err="1">
                <a:solidFill>
                  <a:schemeClr val="tx1"/>
                </a:solidFill>
              </a:rPr>
              <a:t>Notificarea</a:t>
            </a:r>
            <a:r>
              <a:rPr lang="en-US" sz="1400" dirty="0">
                <a:solidFill>
                  <a:schemeClr val="tx1"/>
                </a:solidFill>
              </a:rPr>
              <a:t> de </a:t>
            </a:r>
            <a:r>
              <a:rPr lang="en-US" sz="1400" dirty="0" err="1">
                <a:solidFill>
                  <a:schemeClr val="tx1"/>
                </a:solidFill>
              </a:rPr>
              <a:t>funcționare</a:t>
            </a:r>
            <a:r>
              <a:rPr lang="en-US" sz="1400" dirty="0">
                <a:solidFill>
                  <a:schemeClr val="tx1"/>
                </a:solidFill>
              </a:rPr>
              <a:t> </a:t>
            </a:r>
            <a:r>
              <a:rPr lang="en-US" sz="1400" dirty="0" err="1">
                <a:solidFill>
                  <a:schemeClr val="tx1"/>
                </a:solidFill>
              </a:rPr>
              <a:t>provizorie</a:t>
            </a:r>
            <a:r>
              <a:rPr lang="en-US" sz="1400" dirty="0">
                <a:solidFill>
                  <a:schemeClr val="tx1"/>
                </a:solidFill>
              </a:rPr>
              <a:t> </a:t>
            </a:r>
            <a:r>
              <a:rPr lang="en-US" sz="1400" dirty="0" err="1">
                <a:solidFill>
                  <a:schemeClr val="tx1"/>
                </a:solidFill>
              </a:rPr>
              <a:t>conferă</a:t>
            </a:r>
            <a:r>
              <a:rPr lang="en-US" sz="1400" dirty="0">
                <a:solidFill>
                  <a:schemeClr val="tx1"/>
                </a:solidFill>
              </a:rPr>
              <a:t> </a:t>
            </a:r>
            <a:r>
              <a:rPr lang="en-US" sz="1400" dirty="0" err="1">
                <a:solidFill>
                  <a:schemeClr val="tx1"/>
                </a:solidFill>
              </a:rPr>
              <a:t>gestionarului</a:t>
            </a:r>
            <a:r>
              <a:rPr lang="en-US" sz="1400" dirty="0">
                <a:solidFill>
                  <a:schemeClr val="tx1"/>
                </a:solidFill>
              </a:rPr>
              <a:t> </a:t>
            </a:r>
            <a:r>
              <a:rPr lang="en-US" sz="1400" dirty="0" err="1">
                <a:solidFill>
                  <a:schemeClr val="tx1"/>
                </a:solidFill>
              </a:rPr>
              <a:t>instalației</a:t>
            </a:r>
            <a:r>
              <a:rPr lang="en-US" sz="1400" dirty="0">
                <a:solidFill>
                  <a:schemeClr val="tx1"/>
                </a:solidFill>
              </a:rPr>
              <a:t> de </a:t>
            </a:r>
            <a:r>
              <a:rPr lang="en-US" sz="1400" dirty="0" err="1">
                <a:solidFill>
                  <a:schemeClr val="tx1"/>
                </a:solidFill>
              </a:rPr>
              <a:t>producere</a:t>
            </a:r>
            <a:r>
              <a:rPr lang="en-US" sz="1400" dirty="0">
                <a:solidFill>
                  <a:schemeClr val="tx1"/>
                </a:solidFill>
              </a:rPr>
              <a:t> a </a:t>
            </a:r>
            <a:r>
              <a:rPr lang="en-US" sz="1400" dirty="0" err="1">
                <a:solidFill>
                  <a:schemeClr val="tx1"/>
                </a:solidFill>
              </a:rPr>
              <a:t>energiei</a:t>
            </a:r>
            <a:r>
              <a:rPr lang="en-US" sz="1400" dirty="0">
                <a:solidFill>
                  <a:schemeClr val="tx1"/>
                </a:solidFill>
              </a:rPr>
              <a:t> </a:t>
            </a:r>
            <a:r>
              <a:rPr lang="en-US" sz="1400" dirty="0" err="1">
                <a:solidFill>
                  <a:schemeClr val="tx1"/>
                </a:solidFill>
              </a:rPr>
              <a:t>electrice</a:t>
            </a:r>
            <a:r>
              <a:rPr lang="en-US" sz="1400" dirty="0">
                <a:solidFill>
                  <a:schemeClr val="tx1"/>
                </a:solidFill>
              </a:rPr>
              <a:t> </a:t>
            </a:r>
            <a:r>
              <a:rPr lang="en-US" sz="1400" dirty="0" err="1">
                <a:solidFill>
                  <a:schemeClr val="tx1"/>
                </a:solidFill>
              </a:rPr>
              <a:t>dreptul</a:t>
            </a:r>
            <a:r>
              <a:rPr lang="en-US" sz="1400" dirty="0">
                <a:solidFill>
                  <a:schemeClr val="tx1"/>
                </a:solidFill>
              </a:rPr>
              <a:t> de a </a:t>
            </a:r>
            <a:r>
              <a:rPr lang="en-US" sz="1400" dirty="0" err="1">
                <a:solidFill>
                  <a:schemeClr val="tx1"/>
                </a:solidFill>
              </a:rPr>
              <a:t>utiliza</a:t>
            </a:r>
            <a:r>
              <a:rPr lang="en-US" sz="1400" dirty="0">
                <a:solidFill>
                  <a:schemeClr val="tx1"/>
                </a:solidFill>
              </a:rPr>
              <a:t> </a:t>
            </a:r>
            <a:r>
              <a:rPr lang="en-US" sz="1400" dirty="0" err="1">
                <a:solidFill>
                  <a:schemeClr val="tx1"/>
                </a:solidFill>
              </a:rPr>
              <a:t>instalația</a:t>
            </a:r>
            <a:r>
              <a:rPr lang="en-US" sz="1400" dirty="0">
                <a:solidFill>
                  <a:schemeClr val="tx1"/>
                </a:solidFill>
              </a:rPr>
              <a:t> de </a:t>
            </a:r>
            <a:r>
              <a:rPr lang="en-US" sz="1400" dirty="0" err="1">
                <a:solidFill>
                  <a:schemeClr val="tx1"/>
                </a:solidFill>
              </a:rPr>
              <a:t>racordare</a:t>
            </a:r>
            <a:r>
              <a:rPr lang="en-US" sz="1400" dirty="0">
                <a:solidFill>
                  <a:schemeClr val="tx1"/>
                </a:solidFill>
              </a:rPr>
              <a:t>, conform </a:t>
            </a:r>
            <a:r>
              <a:rPr lang="en-US" sz="1400" dirty="0" err="1">
                <a:solidFill>
                  <a:schemeClr val="tx1"/>
                </a:solidFill>
              </a:rPr>
              <a:t>avizului</a:t>
            </a:r>
            <a:r>
              <a:rPr lang="en-US" sz="1400" dirty="0">
                <a:solidFill>
                  <a:schemeClr val="tx1"/>
                </a:solidFill>
              </a:rPr>
              <a:t> </a:t>
            </a:r>
            <a:r>
              <a:rPr lang="en-US" sz="1400" dirty="0" err="1">
                <a:solidFill>
                  <a:schemeClr val="tx1"/>
                </a:solidFill>
              </a:rPr>
              <a:t>tehnic</a:t>
            </a:r>
            <a:r>
              <a:rPr lang="en-US" sz="1400" dirty="0">
                <a:solidFill>
                  <a:schemeClr val="tx1"/>
                </a:solidFill>
              </a:rPr>
              <a:t> de </a:t>
            </a:r>
            <a:r>
              <a:rPr lang="en-US" sz="1400" dirty="0" err="1">
                <a:solidFill>
                  <a:schemeClr val="tx1"/>
                </a:solidFill>
              </a:rPr>
              <a:t>racordare</a:t>
            </a:r>
            <a:r>
              <a:rPr lang="en-US" sz="1400" dirty="0">
                <a:solidFill>
                  <a:schemeClr val="tx1"/>
                </a:solidFill>
              </a:rPr>
              <a:t> </a:t>
            </a:r>
            <a:r>
              <a:rPr lang="en-US" sz="1400" dirty="0" err="1">
                <a:solidFill>
                  <a:schemeClr val="tx1"/>
                </a:solidFill>
              </a:rPr>
              <a:t>și</a:t>
            </a:r>
            <a:r>
              <a:rPr lang="en-US" sz="1400" dirty="0">
                <a:solidFill>
                  <a:schemeClr val="tx1"/>
                </a:solidFill>
              </a:rPr>
              <a:t> de a </a:t>
            </a:r>
            <a:r>
              <a:rPr lang="en-US" sz="1400" dirty="0" err="1">
                <a:solidFill>
                  <a:schemeClr val="tx1"/>
                </a:solidFill>
              </a:rPr>
              <a:t>funcționa</a:t>
            </a:r>
            <a:r>
              <a:rPr lang="en-US" sz="1400" dirty="0">
                <a:solidFill>
                  <a:schemeClr val="tx1"/>
                </a:solidFill>
              </a:rPr>
              <a:t> </a:t>
            </a:r>
            <a:r>
              <a:rPr lang="en-US" sz="1400" dirty="0" err="1">
                <a:solidFill>
                  <a:schemeClr val="tx1"/>
                </a:solidFill>
              </a:rPr>
              <a:t>în</a:t>
            </a:r>
            <a:r>
              <a:rPr lang="en-US" sz="1400" dirty="0">
                <a:solidFill>
                  <a:schemeClr val="tx1"/>
                </a:solidFill>
              </a:rPr>
              <a:t> </a:t>
            </a:r>
            <a:r>
              <a:rPr lang="en-US" sz="1400" dirty="0" err="1">
                <a:solidFill>
                  <a:schemeClr val="tx1"/>
                </a:solidFill>
              </a:rPr>
              <a:t>piața</a:t>
            </a:r>
            <a:r>
              <a:rPr lang="en-US" sz="1400" dirty="0">
                <a:solidFill>
                  <a:schemeClr val="tx1"/>
                </a:solidFill>
              </a:rPr>
              <a:t> de </a:t>
            </a:r>
            <a:r>
              <a:rPr lang="en-US" sz="1400" dirty="0" err="1">
                <a:solidFill>
                  <a:schemeClr val="tx1"/>
                </a:solidFill>
              </a:rPr>
              <a:t>energie</a:t>
            </a:r>
            <a:r>
              <a:rPr lang="en-US" sz="1400" dirty="0">
                <a:solidFill>
                  <a:schemeClr val="tx1"/>
                </a:solidFill>
              </a:rPr>
              <a:t> ca </a:t>
            </a:r>
            <a:r>
              <a:rPr lang="en-US" sz="1400" dirty="0" err="1">
                <a:solidFill>
                  <a:schemeClr val="tx1"/>
                </a:solidFill>
              </a:rPr>
              <a:t>unitate</a:t>
            </a:r>
            <a:r>
              <a:rPr lang="en-US" sz="1400" dirty="0">
                <a:solidFill>
                  <a:schemeClr val="tx1"/>
                </a:solidFill>
              </a:rPr>
              <a:t> </a:t>
            </a:r>
            <a:r>
              <a:rPr lang="en-US" sz="1400" dirty="0" err="1">
                <a:solidFill>
                  <a:schemeClr val="tx1"/>
                </a:solidFill>
              </a:rPr>
              <a:t>în</a:t>
            </a:r>
            <a:r>
              <a:rPr lang="en-US" sz="1400" dirty="0">
                <a:solidFill>
                  <a:schemeClr val="tx1"/>
                </a:solidFill>
              </a:rPr>
              <a:t> probe, </a:t>
            </a:r>
            <a:r>
              <a:rPr lang="en-US" sz="1400" dirty="0" err="1">
                <a:solidFill>
                  <a:schemeClr val="tx1"/>
                </a:solidFill>
              </a:rPr>
              <a:t>până</a:t>
            </a:r>
            <a:r>
              <a:rPr lang="en-US" sz="1400" dirty="0">
                <a:solidFill>
                  <a:schemeClr val="tx1"/>
                </a:solidFill>
              </a:rPr>
              <a:t> la </a:t>
            </a:r>
            <a:r>
              <a:rPr lang="en-US" sz="1400" dirty="0" err="1">
                <a:solidFill>
                  <a:schemeClr val="tx1"/>
                </a:solidFill>
              </a:rPr>
              <a:t>îndeplinirea</a:t>
            </a:r>
            <a:r>
              <a:rPr lang="en-US" sz="1400" dirty="0">
                <a:solidFill>
                  <a:schemeClr val="tx1"/>
                </a:solidFill>
              </a:rPr>
              <a:t> </a:t>
            </a:r>
            <a:r>
              <a:rPr lang="en-US" sz="1400" dirty="0" err="1">
                <a:solidFill>
                  <a:schemeClr val="tx1"/>
                </a:solidFill>
              </a:rPr>
              <a:t>condițiilor</a:t>
            </a:r>
            <a:r>
              <a:rPr lang="en-US" sz="1400" dirty="0">
                <a:solidFill>
                  <a:schemeClr val="tx1"/>
                </a:solidFill>
              </a:rPr>
              <a:t> de </a:t>
            </a:r>
            <a:r>
              <a:rPr lang="en-US" sz="1400" dirty="0" err="1">
                <a:solidFill>
                  <a:schemeClr val="tx1"/>
                </a:solidFill>
              </a:rPr>
              <a:t>punere</a:t>
            </a:r>
            <a:r>
              <a:rPr lang="en-US" sz="1400" dirty="0">
                <a:solidFill>
                  <a:schemeClr val="tx1"/>
                </a:solidFill>
              </a:rPr>
              <a:t> sub </a:t>
            </a:r>
            <a:r>
              <a:rPr lang="en-US" sz="1400" dirty="0" err="1">
                <a:solidFill>
                  <a:schemeClr val="tx1"/>
                </a:solidFill>
              </a:rPr>
              <a:t>tensiune</a:t>
            </a:r>
            <a:r>
              <a:rPr lang="en-US" sz="1400" dirty="0">
                <a:solidFill>
                  <a:schemeClr val="tx1"/>
                </a:solidFill>
              </a:rPr>
              <a:t> </a:t>
            </a:r>
            <a:r>
              <a:rPr lang="en-US" sz="1400" dirty="0" err="1">
                <a:solidFill>
                  <a:schemeClr val="tx1"/>
                </a:solidFill>
              </a:rPr>
              <a:t>finală</a:t>
            </a:r>
            <a:r>
              <a:rPr lang="en-US" sz="1400" dirty="0">
                <a:solidFill>
                  <a:schemeClr val="tx1"/>
                </a:solidFill>
              </a:rPr>
              <a:t>, </a:t>
            </a:r>
            <a:r>
              <a:rPr lang="en-US" sz="1400" dirty="0" err="1">
                <a:solidFill>
                  <a:schemeClr val="tx1"/>
                </a:solidFill>
              </a:rPr>
              <a:t>dar</a:t>
            </a:r>
            <a:r>
              <a:rPr lang="en-US" sz="1400" dirty="0">
                <a:solidFill>
                  <a:schemeClr val="tx1"/>
                </a:solidFill>
              </a:rPr>
              <a:t> nu </a:t>
            </a:r>
            <a:r>
              <a:rPr lang="en-US" sz="1400" dirty="0" err="1">
                <a:solidFill>
                  <a:schemeClr val="tx1"/>
                </a:solidFill>
              </a:rPr>
              <a:t>mai</a:t>
            </a:r>
            <a:r>
              <a:rPr lang="en-US" sz="1400" dirty="0">
                <a:solidFill>
                  <a:schemeClr val="tx1"/>
                </a:solidFill>
              </a:rPr>
              <a:t> </a:t>
            </a:r>
            <a:r>
              <a:rPr lang="en-US" sz="1400" dirty="0" err="1">
                <a:solidFill>
                  <a:schemeClr val="tx1"/>
                </a:solidFill>
              </a:rPr>
              <a:t>mult</a:t>
            </a:r>
            <a:r>
              <a:rPr lang="en-US" sz="1400" dirty="0">
                <a:solidFill>
                  <a:schemeClr val="tx1"/>
                </a:solidFill>
              </a:rPr>
              <a:t> de 24 </a:t>
            </a:r>
            <a:r>
              <a:rPr lang="en-US" sz="1400" dirty="0" err="1">
                <a:solidFill>
                  <a:schemeClr val="tx1"/>
                </a:solidFill>
              </a:rPr>
              <a:t>luni</a:t>
            </a:r>
            <a:r>
              <a:rPr lang="en-US" sz="1400" dirty="0">
                <a:solidFill>
                  <a:schemeClr val="tx1"/>
                </a:solidFill>
              </a:rPr>
              <a:t> de la </a:t>
            </a:r>
            <a:r>
              <a:rPr lang="en-US" sz="1400" dirty="0" err="1">
                <a:solidFill>
                  <a:schemeClr val="tx1"/>
                </a:solidFill>
              </a:rPr>
              <a:t>punerea</a:t>
            </a:r>
            <a:r>
              <a:rPr lang="en-US" sz="1400" dirty="0">
                <a:solidFill>
                  <a:schemeClr val="tx1"/>
                </a:solidFill>
              </a:rPr>
              <a:t> sub </a:t>
            </a:r>
            <a:r>
              <a:rPr lang="en-US" sz="1400" dirty="0" err="1">
                <a:solidFill>
                  <a:schemeClr val="tx1"/>
                </a:solidFill>
              </a:rPr>
              <a:t>tensiune</a:t>
            </a:r>
            <a:r>
              <a:rPr lang="en-US" sz="1400" dirty="0">
                <a:solidFill>
                  <a:schemeClr val="tx1"/>
                </a:solidFill>
              </a:rPr>
              <a:t> </a:t>
            </a:r>
            <a:r>
              <a:rPr lang="en-US" sz="1400" dirty="0" err="1">
                <a:solidFill>
                  <a:schemeClr val="tx1"/>
                </a:solidFill>
              </a:rPr>
              <a:t>pentru</a:t>
            </a:r>
            <a:r>
              <a:rPr lang="en-US" sz="1400" dirty="0">
                <a:solidFill>
                  <a:schemeClr val="tx1"/>
                </a:solidFill>
              </a:rPr>
              <a:t> </a:t>
            </a:r>
            <a:r>
              <a:rPr lang="en-US" sz="1400" dirty="0" err="1">
                <a:solidFill>
                  <a:schemeClr val="tx1"/>
                </a:solidFill>
              </a:rPr>
              <a:t>perioada</a:t>
            </a:r>
            <a:r>
              <a:rPr lang="en-US" sz="1400" dirty="0">
                <a:solidFill>
                  <a:schemeClr val="tx1"/>
                </a:solidFill>
              </a:rPr>
              <a:t> de probe.</a:t>
            </a:r>
          </a:p>
          <a:p>
            <a:pPr algn="ctr"/>
            <a:r>
              <a:rPr lang="en-US" sz="1400" dirty="0" err="1">
                <a:solidFill>
                  <a:schemeClr val="tx1"/>
                </a:solidFill>
              </a:rPr>
              <a:t>În</a:t>
            </a:r>
            <a:r>
              <a:rPr lang="en-US" sz="1400" dirty="0">
                <a:solidFill>
                  <a:schemeClr val="tx1"/>
                </a:solidFill>
              </a:rPr>
              <a:t> </a:t>
            </a:r>
            <a:r>
              <a:rPr lang="en-US" sz="1400" dirty="0" err="1">
                <a:solidFill>
                  <a:schemeClr val="tx1"/>
                </a:solidFill>
              </a:rPr>
              <a:t>perioada</a:t>
            </a:r>
            <a:r>
              <a:rPr lang="en-US" sz="1400" dirty="0">
                <a:solidFill>
                  <a:schemeClr val="tx1"/>
                </a:solidFill>
              </a:rPr>
              <a:t> </a:t>
            </a:r>
            <a:r>
              <a:rPr lang="en-US" sz="1400" dirty="0" err="1">
                <a:solidFill>
                  <a:schemeClr val="tx1"/>
                </a:solidFill>
              </a:rPr>
              <a:t>aferentă</a:t>
            </a:r>
            <a:r>
              <a:rPr lang="en-US" sz="1400" dirty="0">
                <a:solidFill>
                  <a:schemeClr val="tx1"/>
                </a:solidFill>
              </a:rPr>
              <a:t> </a:t>
            </a:r>
            <a:r>
              <a:rPr lang="en-US" sz="1400" dirty="0" err="1">
                <a:solidFill>
                  <a:schemeClr val="tx1"/>
                </a:solidFill>
              </a:rPr>
              <a:t>notificării</a:t>
            </a:r>
            <a:r>
              <a:rPr lang="en-US" sz="1400" dirty="0">
                <a:solidFill>
                  <a:schemeClr val="tx1"/>
                </a:solidFill>
              </a:rPr>
              <a:t> de </a:t>
            </a:r>
            <a:r>
              <a:rPr lang="en-US" sz="1400" dirty="0" err="1">
                <a:solidFill>
                  <a:schemeClr val="tx1"/>
                </a:solidFill>
              </a:rPr>
              <a:t>funcționare</a:t>
            </a:r>
            <a:r>
              <a:rPr lang="en-US" sz="1400" dirty="0">
                <a:solidFill>
                  <a:schemeClr val="tx1"/>
                </a:solidFill>
              </a:rPr>
              <a:t> </a:t>
            </a:r>
            <a:r>
              <a:rPr lang="en-US" sz="1400" dirty="0" err="1">
                <a:solidFill>
                  <a:schemeClr val="tx1"/>
                </a:solidFill>
              </a:rPr>
              <a:t>provizorie</a:t>
            </a:r>
            <a:r>
              <a:rPr lang="en-US" sz="1400" dirty="0">
                <a:solidFill>
                  <a:schemeClr val="tx1"/>
                </a:solidFill>
              </a:rPr>
              <a:t> </a:t>
            </a:r>
            <a:r>
              <a:rPr lang="en-US" sz="1400" dirty="0" err="1">
                <a:solidFill>
                  <a:schemeClr val="tx1"/>
                </a:solidFill>
              </a:rPr>
              <a:t>gestionarul</a:t>
            </a:r>
            <a:r>
              <a:rPr lang="en-US" sz="1400" dirty="0">
                <a:solidFill>
                  <a:schemeClr val="tx1"/>
                </a:solidFill>
              </a:rPr>
              <a:t> </a:t>
            </a:r>
            <a:r>
              <a:rPr lang="en-US" sz="1400" dirty="0" err="1">
                <a:solidFill>
                  <a:schemeClr val="tx1"/>
                </a:solidFill>
              </a:rPr>
              <a:t>instalației</a:t>
            </a:r>
            <a:r>
              <a:rPr lang="en-US" sz="1400" dirty="0">
                <a:solidFill>
                  <a:schemeClr val="tx1"/>
                </a:solidFill>
              </a:rPr>
              <a:t> de </a:t>
            </a:r>
            <a:r>
              <a:rPr lang="en-US" sz="1400" dirty="0" err="1">
                <a:solidFill>
                  <a:schemeClr val="tx1"/>
                </a:solidFill>
              </a:rPr>
              <a:t>producere</a:t>
            </a:r>
            <a:r>
              <a:rPr lang="en-US" sz="1400" dirty="0">
                <a:solidFill>
                  <a:schemeClr val="tx1"/>
                </a:solidFill>
              </a:rPr>
              <a:t> a </a:t>
            </a:r>
            <a:r>
              <a:rPr lang="en-US" sz="1400" dirty="0" err="1">
                <a:solidFill>
                  <a:schemeClr val="tx1"/>
                </a:solidFill>
              </a:rPr>
              <a:t>energiei</a:t>
            </a:r>
            <a:r>
              <a:rPr lang="en-US" sz="1400" dirty="0">
                <a:solidFill>
                  <a:schemeClr val="tx1"/>
                </a:solidFill>
              </a:rPr>
              <a:t> </a:t>
            </a:r>
            <a:r>
              <a:rPr lang="en-US" sz="1400" dirty="0" err="1">
                <a:solidFill>
                  <a:schemeClr val="tx1"/>
                </a:solidFill>
              </a:rPr>
              <a:t>electrice</a:t>
            </a:r>
            <a:r>
              <a:rPr lang="en-US" sz="1400" dirty="0">
                <a:solidFill>
                  <a:schemeClr val="tx1"/>
                </a:solidFill>
              </a:rPr>
              <a:t> </a:t>
            </a:r>
            <a:r>
              <a:rPr lang="en-US" sz="1400" dirty="0" err="1">
                <a:solidFill>
                  <a:schemeClr val="tx1"/>
                </a:solidFill>
              </a:rPr>
              <a:t>efectuează</a:t>
            </a:r>
            <a:r>
              <a:rPr lang="en-US" sz="1400" dirty="0">
                <a:solidFill>
                  <a:schemeClr val="tx1"/>
                </a:solidFill>
              </a:rPr>
              <a:t> </a:t>
            </a:r>
            <a:r>
              <a:rPr lang="en-US" sz="1400" dirty="0" err="1">
                <a:solidFill>
                  <a:schemeClr val="tx1"/>
                </a:solidFill>
              </a:rPr>
              <a:t>testele</a:t>
            </a:r>
            <a:r>
              <a:rPr lang="en-US" sz="1400" dirty="0">
                <a:solidFill>
                  <a:schemeClr val="tx1"/>
                </a:solidFill>
              </a:rPr>
              <a:t> de </a:t>
            </a:r>
            <a:r>
              <a:rPr lang="en-US" sz="1400" dirty="0" err="1">
                <a:solidFill>
                  <a:schemeClr val="tx1"/>
                </a:solidFill>
              </a:rPr>
              <a:t>verificare</a:t>
            </a:r>
            <a:r>
              <a:rPr lang="en-US" sz="1400" dirty="0">
                <a:solidFill>
                  <a:schemeClr val="tx1"/>
                </a:solidFill>
              </a:rPr>
              <a:t> a </a:t>
            </a:r>
            <a:r>
              <a:rPr lang="en-US" sz="1400" dirty="0" err="1">
                <a:solidFill>
                  <a:schemeClr val="tx1"/>
                </a:solidFill>
              </a:rPr>
              <a:t>conformității</a:t>
            </a:r>
            <a:r>
              <a:rPr lang="en-US" sz="1400" dirty="0">
                <a:solidFill>
                  <a:schemeClr val="tx1"/>
                </a:solidFill>
              </a:rPr>
              <a:t> </a:t>
            </a:r>
            <a:r>
              <a:rPr lang="en-US" sz="1400" dirty="0" err="1">
                <a:solidFill>
                  <a:schemeClr val="tx1"/>
                </a:solidFill>
              </a:rPr>
              <a:t>necesare</a:t>
            </a:r>
            <a:r>
              <a:rPr lang="en-US" sz="1400" dirty="0">
                <a:solidFill>
                  <a:schemeClr val="tx1"/>
                </a:solidFill>
              </a:rPr>
              <a:t> </a:t>
            </a:r>
            <a:r>
              <a:rPr lang="en-US" sz="1400" dirty="0" err="1">
                <a:solidFill>
                  <a:schemeClr val="tx1"/>
                </a:solidFill>
              </a:rPr>
              <a:t>pentru</a:t>
            </a:r>
            <a:r>
              <a:rPr lang="en-US" sz="1400" dirty="0">
                <a:solidFill>
                  <a:schemeClr val="tx1"/>
                </a:solidFill>
              </a:rPr>
              <a:t> </a:t>
            </a:r>
            <a:r>
              <a:rPr lang="en-US" sz="1400" dirty="0" err="1">
                <a:solidFill>
                  <a:schemeClr val="tx1"/>
                </a:solidFill>
              </a:rPr>
              <a:t>dovedirea</a:t>
            </a:r>
            <a:r>
              <a:rPr lang="en-US" sz="1400" dirty="0">
                <a:solidFill>
                  <a:schemeClr val="tx1"/>
                </a:solidFill>
              </a:rPr>
              <a:t> </a:t>
            </a:r>
            <a:r>
              <a:rPr lang="en-US" sz="1400" dirty="0" err="1">
                <a:solidFill>
                  <a:schemeClr val="tx1"/>
                </a:solidFill>
              </a:rPr>
              <a:t>conformității</a:t>
            </a:r>
            <a:r>
              <a:rPr lang="en-US" sz="1400" dirty="0">
                <a:solidFill>
                  <a:schemeClr val="tx1"/>
                </a:solidFill>
              </a:rPr>
              <a:t> cu </a:t>
            </a:r>
            <a:r>
              <a:rPr lang="en-US" sz="1400" dirty="0" err="1">
                <a:solidFill>
                  <a:schemeClr val="tx1"/>
                </a:solidFill>
              </a:rPr>
              <a:t>cerințele</a:t>
            </a:r>
            <a:r>
              <a:rPr lang="en-US" sz="1400" dirty="0">
                <a:solidFill>
                  <a:schemeClr val="tx1"/>
                </a:solidFill>
              </a:rPr>
              <a:t> </a:t>
            </a:r>
            <a:r>
              <a:rPr lang="en-US" sz="1400" dirty="0" err="1">
                <a:solidFill>
                  <a:schemeClr val="tx1"/>
                </a:solidFill>
              </a:rPr>
              <a:t>tehnice</a:t>
            </a:r>
            <a:r>
              <a:rPr lang="en-US" sz="1400" dirty="0">
                <a:solidFill>
                  <a:schemeClr val="tx1"/>
                </a:solidFill>
              </a:rPr>
              <a:t> </a:t>
            </a:r>
            <a:r>
              <a:rPr lang="en-US" sz="1400" dirty="0" err="1">
                <a:solidFill>
                  <a:schemeClr val="tx1"/>
                </a:solidFill>
              </a:rPr>
              <a:t>aplicabile</a:t>
            </a:r>
            <a:r>
              <a:rPr lang="en-US" sz="1400" dirty="0">
                <a:solidFill>
                  <a:schemeClr val="tx1"/>
                </a:solidFill>
              </a:rPr>
              <a:t> </a:t>
            </a:r>
            <a:r>
              <a:rPr lang="en-US" sz="1400" dirty="0" err="1">
                <a:solidFill>
                  <a:schemeClr val="tx1"/>
                </a:solidFill>
              </a:rPr>
              <a:t>în</a:t>
            </a:r>
            <a:r>
              <a:rPr lang="en-US" sz="1400" dirty="0">
                <a:solidFill>
                  <a:schemeClr val="tx1"/>
                </a:solidFill>
              </a:rPr>
              <a:t> </a:t>
            </a:r>
            <a:r>
              <a:rPr lang="en-US" sz="1400" dirty="0" err="1">
                <a:solidFill>
                  <a:schemeClr val="tx1"/>
                </a:solidFill>
              </a:rPr>
              <a:t>vigoare</a:t>
            </a:r>
            <a:r>
              <a:rPr lang="en-US" sz="1400" dirty="0">
                <a:solidFill>
                  <a:schemeClr val="tx1"/>
                </a:solidFill>
              </a:rPr>
              <a:t> </a:t>
            </a:r>
            <a:r>
              <a:rPr lang="en-US" sz="1400" dirty="0" err="1">
                <a:solidFill>
                  <a:schemeClr val="tx1"/>
                </a:solidFill>
              </a:rPr>
              <a:t>și</a:t>
            </a:r>
            <a:r>
              <a:rPr lang="en-US" sz="1400" dirty="0">
                <a:solidFill>
                  <a:schemeClr val="tx1"/>
                </a:solidFill>
              </a:rPr>
              <a:t> </a:t>
            </a:r>
            <a:r>
              <a:rPr lang="en-US" sz="1400" dirty="0" err="1">
                <a:solidFill>
                  <a:schemeClr val="tx1"/>
                </a:solidFill>
              </a:rPr>
              <a:t>ia</a:t>
            </a:r>
            <a:r>
              <a:rPr lang="en-US" sz="1400" dirty="0">
                <a:solidFill>
                  <a:schemeClr val="tx1"/>
                </a:solidFill>
              </a:rPr>
              <a:t> </a:t>
            </a:r>
            <a:r>
              <a:rPr lang="en-US" sz="1400" dirty="0" err="1">
                <a:solidFill>
                  <a:schemeClr val="tx1"/>
                </a:solidFill>
              </a:rPr>
              <a:t>măsurile</a:t>
            </a:r>
            <a:r>
              <a:rPr lang="en-US" sz="1400" dirty="0">
                <a:solidFill>
                  <a:schemeClr val="tx1"/>
                </a:solidFill>
              </a:rPr>
              <a:t> </a:t>
            </a:r>
            <a:r>
              <a:rPr lang="en-US" sz="1400" dirty="0" err="1">
                <a:solidFill>
                  <a:schemeClr val="tx1"/>
                </a:solidFill>
              </a:rPr>
              <a:t>necesare</a:t>
            </a:r>
            <a:r>
              <a:rPr lang="en-US" sz="1400" dirty="0">
                <a:solidFill>
                  <a:schemeClr val="tx1"/>
                </a:solidFill>
              </a:rPr>
              <a:t> </a:t>
            </a:r>
            <a:r>
              <a:rPr lang="en-US" sz="1400" dirty="0" err="1">
                <a:solidFill>
                  <a:schemeClr val="tx1"/>
                </a:solidFill>
              </a:rPr>
              <a:t>pentru</a:t>
            </a:r>
            <a:r>
              <a:rPr lang="en-US" sz="1400" dirty="0">
                <a:solidFill>
                  <a:schemeClr val="tx1"/>
                </a:solidFill>
              </a:rPr>
              <a:t> </a:t>
            </a:r>
            <a:r>
              <a:rPr lang="en-US" sz="1400" dirty="0" err="1">
                <a:solidFill>
                  <a:schemeClr val="tx1"/>
                </a:solidFill>
              </a:rPr>
              <a:t>înlăturarea</a:t>
            </a:r>
            <a:r>
              <a:rPr lang="en-US" sz="1400" dirty="0">
                <a:solidFill>
                  <a:schemeClr val="tx1"/>
                </a:solidFill>
              </a:rPr>
              <a:t> </a:t>
            </a:r>
            <a:r>
              <a:rPr lang="en-US" sz="1400" dirty="0" err="1">
                <a:solidFill>
                  <a:schemeClr val="tx1"/>
                </a:solidFill>
              </a:rPr>
              <a:t>neconformităților</a:t>
            </a:r>
            <a:r>
              <a:rPr lang="en-US" sz="1400" dirty="0">
                <a:solidFill>
                  <a:schemeClr val="tx1"/>
                </a:solidFill>
              </a:rPr>
              <a:t>, </a:t>
            </a:r>
            <a:r>
              <a:rPr lang="en-US" sz="1400" dirty="0" err="1">
                <a:solidFill>
                  <a:schemeClr val="tx1"/>
                </a:solidFill>
              </a:rPr>
              <a:t>după</a:t>
            </a:r>
            <a:r>
              <a:rPr lang="en-US" sz="1400" dirty="0">
                <a:solidFill>
                  <a:schemeClr val="tx1"/>
                </a:solidFill>
              </a:rPr>
              <a:t> </a:t>
            </a:r>
            <a:r>
              <a:rPr lang="en-US" sz="1400" dirty="0" err="1" smtClean="0">
                <a:solidFill>
                  <a:schemeClr val="tx1"/>
                </a:solidFill>
              </a:rPr>
              <a:t>caz</a:t>
            </a:r>
            <a:r>
              <a:rPr lang="ro-RO" sz="1400" dirty="0">
                <a:solidFill>
                  <a:schemeClr val="tx1"/>
                </a:solidFill>
              </a:rPr>
              <a:t> </a:t>
            </a:r>
            <a:endParaRPr lang="ro-RO" sz="1400" dirty="0" smtClean="0">
              <a:solidFill>
                <a:schemeClr val="tx1"/>
              </a:solidFill>
            </a:endParaRPr>
          </a:p>
          <a:p>
            <a:pPr algn="ctr"/>
            <a:r>
              <a:rPr lang="en-US" sz="1400" dirty="0" smtClean="0">
                <a:solidFill>
                  <a:schemeClr val="tx1"/>
                </a:solidFill>
              </a:rPr>
              <a:t>(</a:t>
            </a:r>
            <a:r>
              <a:rPr lang="en-US" sz="1400" dirty="0">
                <a:solidFill>
                  <a:schemeClr val="tx1"/>
                </a:solidFill>
              </a:rPr>
              <a:t>Art</a:t>
            </a:r>
            <a:r>
              <a:rPr lang="ro-RO" sz="1400" dirty="0">
                <a:solidFill>
                  <a:schemeClr val="tx1"/>
                </a:solidFill>
              </a:rPr>
              <a:t>. </a:t>
            </a:r>
            <a:r>
              <a:rPr lang="en-US" sz="1400" dirty="0" smtClean="0">
                <a:solidFill>
                  <a:schemeClr val="tx1"/>
                </a:solidFill>
              </a:rPr>
              <a:t>5</a:t>
            </a:r>
            <a:r>
              <a:rPr lang="ro-RO" sz="1400" dirty="0" smtClean="0">
                <a:solidFill>
                  <a:schemeClr val="tx1"/>
                </a:solidFill>
              </a:rPr>
              <a:t> / </a:t>
            </a:r>
            <a:r>
              <a:rPr lang="ro-RO" sz="1400" dirty="0">
                <a:solidFill>
                  <a:schemeClr val="tx1"/>
                </a:solidFill>
                <a:latin typeface="Calibri" panose="020F0502020204030204" pitchFamily="34" charset="0"/>
                <a:cs typeface="Calibri" panose="020F0502020204030204" pitchFamily="34" charset="0"/>
              </a:rPr>
              <a:t>Ord. ANRE nr.</a:t>
            </a:r>
            <a:r>
              <a:rPr lang="en-US" sz="1400" dirty="0">
                <a:solidFill>
                  <a:schemeClr val="tx1"/>
                </a:solidFill>
              </a:rPr>
              <a:t>51</a:t>
            </a:r>
            <a:r>
              <a:rPr lang="ro-RO" sz="1400" dirty="0">
                <a:solidFill>
                  <a:schemeClr val="tx1"/>
                </a:solidFill>
              </a:rPr>
              <a:t>/2019</a:t>
            </a:r>
            <a:r>
              <a:rPr lang="en-US" sz="1400" dirty="0" smtClean="0">
                <a:solidFill>
                  <a:schemeClr val="tx1"/>
                </a:solidFill>
              </a:rPr>
              <a:t>)</a:t>
            </a:r>
            <a:r>
              <a:rPr lang="ro-RO" sz="1400" dirty="0" smtClean="0">
                <a:solidFill>
                  <a:schemeClr val="tx1"/>
                </a:solidFill>
              </a:rPr>
              <a:t>.</a:t>
            </a:r>
            <a:endParaRPr lang="en-US" sz="1400" dirty="0">
              <a:solidFill>
                <a:schemeClr val="tx1"/>
              </a:solidFill>
            </a:endParaRPr>
          </a:p>
        </p:txBody>
      </p:sp>
      <p:sp>
        <p:nvSpPr>
          <p:cNvPr id="9" name="Rounded Rectangle 8"/>
          <p:cNvSpPr/>
          <p:nvPr/>
        </p:nvSpPr>
        <p:spPr>
          <a:xfrm>
            <a:off x="3106663" y="6054372"/>
            <a:ext cx="6696968" cy="646986"/>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1600" b="1" dirty="0">
                <a:ln w="0"/>
                <a:solidFill>
                  <a:schemeClr val="tx1"/>
                </a:solidFill>
                <a:effectLst>
                  <a:outerShdw blurRad="38100" dist="38100" dir="2700000" algn="tl">
                    <a:srgbClr val="000000">
                      <a:alpha val="43137"/>
                    </a:srgbClr>
                  </a:outerShdw>
                </a:effectLst>
                <a:cs typeface="Arial" panose="020B0604020202020204" pitchFamily="34" charset="0"/>
              </a:rPr>
              <a:t>Durata</a:t>
            </a:r>
            <a:r>
              <a:rPr lang="en-US" sz="1600" b="1" dirty="0">
                <a:ln w="0"/>
                <a:solidFill>
                  <a:schemeClr val="tx1"/>
                </a:solidFill>
                <a:effectLst>
                  <a:outerShdw blurRad="38100" dist="38100" dir="2700000" algn="tl">
                    <a:srgbClr val="000000">
                      <a:alpha val="43137"/>
                    </a:srgbClr>
                  </a:outerShdw>
                </a:effectLst>
                <a:cs typeface="Arial" panose="020B0604020202020204" pitchFamily="34" charset="0"/>
              </a:rPr>
              <a:t>: 2 </a:t>
            </a:r>
            <a:r>
              <a:rPr lang="en-US" sz="1600" b="1" dirty="0" err="1">
                <a:ln w="0"/>
                <a:solidFill>
                  <a:schemeClr val="tx1"/>
                </a:solidFill>
                <a:effectLst>
                  <a:outerShdw blurRad="38100" dist="38100" dir="2700000" algn="tl">
                    <a:srgbClr val="000000">
                      <a:alpha val="43137"/>
                    </a:srgbClr>
                  </a:outerShdw>
                </a:effectLst>
                <a:cs typeface="Arial" panose="020B0604020202020204" pitchFamily="34" charset="0"/>
              </a:rPr>
              <a:t>zile</a:t>
            </a:r>
            <a:r>
              <a:rPr lang="en-US" sz="1600" b="1" dirty="0">
                <a:ln w="0"/>
                <a:solidFill>
                  <a:schemeClr val="tx1"/>
                </a:solidFill>
                <a:effectLst>
                  <a:outerShdw blurRad="38100" dist="38100" dir="2700000" algn="tl">
                    <a:srgbClr val="000000">
                      <a:alpha val="43137"/>
                    </a:srgbClr>
                  </a:outerShdw>
                </a:effectLst>
                <a:cs typeface="Arial" panose="020B0604020202020204" pitchFamily="34" charset="0"/>
              </a:rPr>
              <a:t> </a:t>
            </a:r>
            <a:r>
              <a:rPr lang="en-US" sz="1600" b="1" dirty="0" err="1" smtClean="0">
                <a:ln w="0"/>
                <a:solidFill>
                  <a:schemeClr val="tx1"/>
                </a:solidFill>
                <a:effectLst>
                  <a:outerShdw blurRad="38100" dist="38100" dir="2700000" algn="tl">
                    <a:srgbClr val="000000">
                      <a:alpha val="43137"/>
                    </a:srgbClr>
                  </a:outerShdw>
                </a:effectLst>
                <a:cs typeface="Arial" panose="020B0604020202020204" pitchFamily="34" charset="0"/>
              </a:rPr>
              <a:t>lucr</a:t>
            </a:r>
            <a:r>
              <a:rPr lang="ro-RO" sz="1600" b="1" dirty="0" smtClean="0">
                <a:ln w="0"/>
                <a:solidFill>
                  <a:schemeClr val="tx1"/>
                </a:solidFill>
                <a:effectLst>
                  <a:outerShdw blurRad="38100" dist="38100" dir="2700000" algn="tl">
                    <a:srgbClr val="000000">
                      <a:alpha val="43137"/>
                    </a:srgbClr>
                  </a:outerShdw>
                </a:effectLst>
                <a:cs typeface="Arial" panose="020B0604020202020204" pitchFamily="34" charset="0"/>
              </a:rPr>
              <a:t>ă</a:t>
            </a:r>
            <a:r>
              <a:rPr lang="en-US" sz="1600" b="1" dirty="0" err="1" smtClean="0">
                <a:ln w="0"/>
                <a:solidFill>
                  <a:schemeClr val="tx1"/>
                </a:solidFill>
                <a:effectLst>
                  <a:outerShdw blurRad="38100" dist="38100" dir="2700000" algn="tl">
                    <a:srgbClr val="000000">
                      <a:alpha val="43137"/>
                    </a:srgbClr>
                  </a:outerShdw>
                </a:effectLst>
                <a:cs typeface="Arial" panose="020B0604020202020204" pitchFamily="34" charset="0"/>
              </a:rPr>
              <a:t>toare</a:t>
            </a:r>
            <a:r>
              <a:rPr lang="ro-RO" sz="1600" b="1" dirty="0" smtClean="0">
                <a:ln w="0"/>
                <a:solidFill>
                  <a:schemeClr val="tx1"/>
                </a:solidFill>
                <a:effectLst>
                  <a:outerShdw blurRad="38100" dist="38100" dir="2700000" algn="tl">
                    <a:srgbClr val="000000">
                      <a:alpha val="43137"/>
                    </a:srgbClr>
                  </a:outerShdw>
                </a:effectLst>
                <a:cs typeface="Arial" panose="020B0604020202020204" pitchFamily="34" charset="0"/>
              </a:rPr>
              <a:t> de la data punerii sub tensiune a UG </a:t>
            </a:r>
          </a:p>
          <a:p>
            <a:pPr algn="ctr"/>
            <a:r>
              <a:rPr lang="ro-RO" sz="1600" dirty="0" smtClean="0">
                <a:ln w="0"/>
                <a:solidFill>
                  <a:schemeClr val="tx1"/>
                </a:solidFill>
                <a:effectLst>
                  <a:outerShdw blurRad="38100" dist="38100" dir="2700000" algn="tl">
                    <a:srgbClr val="000000">
                      <a:alpha val="43137"/>
                    </a:srgbClr>
                  </a:outerShdw>
                </a:effectLst>
                <a:cs typeface="Arial" panose="020B0604020202020204" pitchFamily="34" charset="0"/>
              </a:rPr>
              <a:t>(</a:t>
            </a:r>
            <a:r>
              <a:rPr lang="ro-RO" sz="1600" dirty="0">
                <a:solidFill>
                  <a:schemeClr val="tx1"/>
                </a:solidFill>
              </a:rPr>
              <a:t>A</a:t>
            </a:r>
            <a:r>
              <a:rPr lang="en-US" sz="1600" dirty="0" err="1" smtClean="0">
                <a:solidFill>
                  <a:schemeClr val="tx1"/>
                </a:solidFill>
              </a:rPr>
              <a:t>rt</a:t>
            </a:r>
            <a:r>
              <a:rPr lang="ro-RO" sz="1600" dirty="0">
                <a:solidFill>
                  <a:schemeClr val="tx1"/>
                </a:solidFill>
              </a:rPr>
              <a:t>. </a:t>
            </a:r>
            <a:r>
              <a:rPr lang="ro-RO" sz="1600" dirty="0" smtClean="0">
                <a:solidFill>
                  <a:schemeClr val="tx1"/>
                </a:solidFill>
              </a:rPr>
              <a:t>28, 47 </a:t>
            </a:r>
            <a:r>
              <a:rPr lang="ro-RO" sz="1600" dirty="0">
                <a:solidFill>
                  <a:schemeClr val="tx1"/>
                </a:solidFill>
              </a:rPr>
              <a:t>și </a:t>
            </a:r>
            <a:r>
              <a:rPr lang="ro-RO" sz="1600" dirty="0" smtClean="0">
                <a:solidFill>
                  <a:schemeClr val="tx1"/>
                </a:solidFill>
              </a:rPr>
              <a:t>81 </a:t>
            </a:r>
            <a:r>
              <a:rPr lang="ro-RO" sz="1600" dirty="0">
                <a:solidFill>
                  <a:schemeClr val="tx1"/>
                </a:solidFill>
                <a:latin typeface="Calibri" panose="020F0502020204030204" pitchFamily="34" charset="0"/>
                <a:cs typeface="Calibri" panose="020F0502020204030204" pitchFamily="34" charset="0"/>
              </a:rPr>
              <a:t>/</a:t>
            </a:r>
            <a:r>
              <a:rPr lang="ro-RO" sz="1600" dirty="0" smtClean="0">
                <a:solidFill>
                  <a:schemeClr val="tx1"/>
                </a:solidFill>
                <a:latin typeface="Calibri" panose="020F0502020204030204" pitchFamily="34" charset="0"/>
                <a:cs typeface="Calibri" panose="020F0502020204030204" pitchFamily="34" charset="0"/>
              </a:rPr>
              <a:t> </a:t>
            </a:r>
            <a:r>
              <a:rPr lang="ro-RO" sz="1600" dirty="0">
                <a:solidFill>
                  <a:schemeClr val="tx1"/>
                </a:solidFill>
                <a:latin typeface="Calibri" panose="020F0502020204030204" pitchFamily="34" charset="0"/>
                <a:cs typeface="Calibri" panose="020F0502020204030204" pitchFamily="34" charset="0"/>
              </a:rPr>
              <a:t>Ord. ANRE nr.</a:t>
            </a:r>
            <a:r>
              <a:rPr lang="en-US" sz="1600" dirty="0">
                <a:solidFill>
                  <a:schemeClr val="tx1"/>
                </a:solidFill>
              </a:rPr>
              <a:t>51</a:t>
            </a:r>
            <a:r>
              <a:rPr lang="ro-RO" sz="1600" dirty="0">
                <a:solidFill>
                  <a:schemeClr val="tx1"/>
                </a:solidFill>
              </a:rPr>
              <a:t>/2019)</a:t>
            </a:r>
            <a:endParaRPr lang="en-US" sz="1600" b="1" dirty="0">
              <a:ln w="0"/>
              <a:solidFill>
                <a:schemeClr val="tx1"/>
              </a:solidFill>
              <a:effectLst>
                <a:outerShdw blurRad="38100" dist="38100" dir="2700000" algn="tl">
                  <a:srgbClr val="000000">
                    <a:alpha val="43137"/>
                  </a:srgbClr>
                </a:outerShdw>
              </a:effectLst>
              <a:cs typeface="Arial" panose="020B0604020202020204" pitchFamily="34" charset="0"/>
            </a:endParaRPr>
          </a:p>
        </p:txBody>
      </p:sp>
      <p:sp>
        <p:nvSpPr>
          <p:cNvPr id="11" name="Rounded Rectangle 10"/>
          <p:cNvSpPr/>
          <p:nvPr/>
        </p:nvSpPr>
        <p:spPr>
          <a:xfrm>
            <a:off x="2870872" y="5565637"/>
            <a:ext cx="7168551" cy="408623"/>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dirty="0">
                <a:solidFill>
                  <a:schemeClr val="tx1"/>
                </a:solidFill>
              </a:rPr>
              <a:t>Nu </a:t>
            </a:r>
            <a:r>
              <a:rPr lang="en-US" dirty="0" err="1" smtClean="0">
                <a:solidFill>
                  <a:schemeClr val="tx1"/>
                </a:solidFill>
              </a:rPr>
              <a:t>necesit</a:t>
            </a:r>
            <a:r>
              <a:rPr lang="ro-RO" dirty="0" smtClean="0">
                <a:solidFill>
                  <a:schemeClr val="tx1"/>
                </a:solidFill>
              </a:rPr>
              <a:t>ă</a:t>
            </a:r>
            <a:r>
              <a:rPr lang="en-US" dirty="0" smtClean="0">
                <a:solidFill>
                  <a:schemeClr val="tx1"/>
                </a:solidFill>
              </a:rPr>
              <a:t> </a:t>
            </a:r>
            <a:r>
              <a:rPr lang="en-US" dirty="0" err="1" smtClean="0">
                <a:solidFill>
                  <a:schemeClr val="tx1"/>
                </a:solidFill>
              </a:rPr>
              <a:t>documenta</a:t>
            </a:r>
            <a:r>
              <a:rPr lang="ro-RO" dirty="0" smtClean="0">
                <a:solidFill>
                  <a:schemeClr val="tx1"/>
                </a:solidFill>
              </a:rPr>
              <a:t>ț</a:t>
            </a:r>
            <a:r>
              <a:rPr lang="en-US" dirty="0" err="1" smtClean="0">
                <a:solidFill>
                  <a:schemeClr val="tx1"/>
                </a:solidFill>
              </a:rPr>
              <a:t>ie</a:t>
            </a:r>
            <a:r>
              <a:rPr lang="en-US" dirty="0" smtClean="0">
                <a:solidFill>
                  <a:schemeClr val="tx1"/>
                </a:solidFill>
              </a:rPr>
              <a:t> </a:t>
            </a:r>
            <a:r>
              <a:rPr lang="en-US" dirty="0" err="1" smtClean="0">
                <a:solidFill>
                  <a:schemeClr val="tx1"/>
                </a:solidFill>
              </a:rPr>
              <a:t>suplimentar</a:t>
            </a:r>
            <a:r>
              <a:rPr lang="ro-RO" dirty="0" smtClean="0">
                <a:solidFill>
                  <a:schemeClr val="tx1"/>
                </a:solidFill>
              </a:rPr>
              <a:t>ă</a:t>
            </a:r>
            <a:endParaRPr lang="ro-RO" b="1" dirty="0">
              <a:solidFill>
                <a:schemeClr val="tx1"/>
              </a:solidFill>
            </a:endParaRPr>
          </a:p>
        </p:txBody>
      </p:sp>
      <p:sp>
        <p:nvSpPr>
          <p:cNvPr id="2" name="Rounded Rectangle 3">
            <a:extLst>
              <a:ext uri="{FF2B5EF4-FFF2-40B4-BE49-F238E27FC236}">
                <a16:creationId xmlns:a16="http://schemas.microsoft.com/office/drawing/2014/main" id="{04F5C8AE-2775-CE5A-5A6A-FDDCD19F6AB6}"/>
              </a:ext>
            </a:extLst>
          </p:cNvPr>
          <p:cNvSpPr/>
          <p:nvPr/>
        </p:nvSpPr>
        <p:spPr>
          <a:xfrm>
            <a:off x="62966" y="266787"/>
            <a:ext cx="12039588" cy="1940957"/>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5400" cap="none" spc="0" dirty="0">
                <a:ln w="0"/>
                <a:solidFill>
                  <a:schemeClr val="bg1"/>
                </a:solidFill>
                <a:effectLst>
                  <a:outerShdw blurRad="38100" dist="38100" dir="2700000" algn="tl">
                    <a:srgbClr val="000000">
                      <a:alpha val="43137"/>
                    </a:srgbClr>
                  </a:outerShdw>
                </a:effectLst>
                <a:cs typeface="Arial" panose="020B0604020202020204" pitchFamily="34" charset="0"/>
              </a:rPr>
              <a:t>NFP </a:t>
            </a:r>
            <a:endParaRPr lang="ro-RO"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endParaRPr>
          </a:p>
          <a:p>
            <a:pPr algn="ctr"/>
            <a:r>
              <a:rPr lang="en-US"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a:t>
            </a:r>
            <a:r>
              <a:rPr lang="ro-RO" sz="5400" dirty="0" smtClean="0">
                <a:solidFill>
                  <a:schemeClr val="bg1"/>
                </a:solidFill>
              </a:rPr>
              <a:t>Notificarea </a:t>
            </a:r>
            <a:r>
              <a:rPr lang="ro-RO" sz="5400" dirty="0">
                <a:solidFill>
                  <a:schemeClr val="bg1"/>
                </a:solidFill>
              </a:rPr>
              <a:t>de Funcționare Provizorie</a:t>
            </a:r>
            <a:r>
              <a:rPr lang="en-US" sz="5400" cap="none" spc="0" dirty="0">
                <a:ln w="0"/>
                <a:solidFill>
                  <a:schemeClr val="bg1"/>
                </a:solidFill>
                <a:effectLst>
                  <a:outerShdw blurRad="38100" dist="38100" dir="2700000" algn="tl">
                    <a:srgbClr val="000000">
                      <a:alpha val="43137"/>
                    </a:srgbClr>
                  </a:outerShdw>
                </a:effectLst>
                <a:cs typeface="Arial" panose="020B0604020202020204" pitchFamily="34" charset="0"/>
              </a:rPr>
              <a:t>)</a:t>
            </a:r>
            <a:endParaRPr lang="en-US" sz="4800" cap="none" spc="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6" name="Rounded Rectangle 5">
            <a:extLst>
              <a:ext uri="{FF2B5EF4-FFF2-40B4-BE49-F238E27FC236}">
                <a16:creationId xmlns:a16="http://schemas.microsoft.com/office/drawing/2014/main" id="{8C5AFB08-7933-393C-B005-319C842CAA2B}"/>
              </a:ext>
            </a:extLst>
          </p:cNvPr>
          <p:cNvSpPr/>
          <p:nvPr/>
        </p:nvSpPr>
        <p:spPr>
          <a:xfrm>
            <a:off x="2589762" y="2294727"/>
            <a:ext cx="6832285" cy="408623"/>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dirty="0">
                <a:ln w="0"/>
                <a:solidFill>
                  <a:schemeClr val="tx1"/>
                </a:solidFill>
                <a:effectLst>
                  <a:outerShdw blurRad="38100" dist="38100" dir="2700000" algn="tl">
                    <a:srgbClr val="000000">
                      <a:alpha val="43137"/>
                    </a:srgbClr>
                  </a:outerShdw>
                </a:effectLst>
                <a:cs typeface="Arial" panose="020B0604020202020204" pitchFamily="34" charset="0"/>
              </a:rPr>
              <a:t>Se </a:t>
            </a:r>
            <a:r>
              <a:rPr lang="ro-RO" dirty="0" smtClean="0">
                <a:ln w="0"/>
                <a:solidFill>
                  <a:schemeClr val="tx1"/>
                </a:solidFill>
                <a:effectLst>
                  <a:outerShdw blurRad="38100" dist="38100" dir="2700000" algn="tl">
                    <a:srgbClr val="000000">
                      <a:alpha val="43137"/>
                    </a:srgbClr>
                  </a:outerShdw>
                </a:effectLst>
                <a:cs typeface="Arial" panose="020B0604020202020204" pitchFamily="34" charset="0"/>
              </a:rPr>
              <a:t>emite </a:t>
            </a:r>
            <a:r>
              <a:rPr lang="ro-RO" dirty="0">
                <a:ln w="0"/>
                <a:solidFill>
                  <a:schemeClr val="tx1"/>
                </a:solidFill>
                <a:effectLst>
                  <a:outerShdw blurRad="38100" dist="38100" dir="2700000" algn="tl">
                    <a:srgbClr val="000000">
                      <a:alpha val="43137"/>
                    </a:srgbClr>
                  </a:outerShdw>
                </a:effectLst>
                <a:cs typeface="Arial" panose="020B0604020202020204" pitchFamily="34" charset="0"/>
              </a:rPr>
              <a:t>de </a:t>
            </a:r>
            <a:r>
              <a:rPr lang="ro-RO" dirty="0" smtClean="0">
                <a:ln w="0"/>
                <a:solidFill>
                  <a:schemeClr val="tx1"/>
                </a:solidFill>
                <a:effectLst>
                  <a:outerShdw blurRad="38100" dist="38100" dir="2700000" algn="tl">
                    <a:srgbClr val="000000">
                      <a:alpha val="43137"/>
                    </a:srgbClr>
                  </a:outerShdw>
                </a:effectLst>
                <a:cs typeface="Arial" panose="020B0604020202020204" pitchFamily="34" charset="0"/>
              </a:rPr>
              <a:t>către </a:t>
            </a:r>
            <a:r>
              <a:rPr lang="ro-RO" b="1" dirty="0" smtClean="0">
                <a:solidFill>
                  <a:schemeClr val="tx1"/>
                </a:solidFill>
                <a:effectLst>
                  <a:outerShdw blurRad="38100" dist="38100" dir="2700000" algn="tl">
                    <a:srgbClr val="000000">
                      <a:alpha val="43137"/>
                    </a:srgbClr>
                  </a:outerShdw>
                </a:effectLst>
              </a:rPr>
              <a:t>Serviciul </a:t>
            </a:r>
            <a:r>
              <a:rPr lang="ro-RO" b="1" dirty="0">
                <a:solidFill>
                  <a:schemeClr val="tx1"/>
                </a:solidFill>
                <a:effectLst>
                  <a:outerShdw blurRad="38100" dist="38100" dir="2700000" algn="tl">
                    <a:srgbClr val="000000">
                      <a:alpha val="43137"/>
                    </a:srgbClr>
                  </a:outerShdw>
                </a:effectLst>
              </a:rPr>
              <a:t>Inginerie și Standardizare, </a:t>
            </a:r>
            <a:r>
              <a:rPr lang="en-GB" dirty="0" err="1">
                <a:solidFill>
                  <a:schemeClr val="tx1"/>
                </a:solidFill>
                <a:effectLst>
                  <a:outerShdw blurRad="38100" dist="38100" dir="2700000" algn="tl">
                    <a:srgbClr val="000000">
                      <a:alpha val="43137"/>
                    </a:srgbClr>
                  </a:outerShdw>
                </a:effectLst>
              </a:rPr>
              <a:t>dupa</a:t>
            </a:r>
            <a:r>
              <a:rPr lang="en-GB" dirty="0">
                <a:solidFill>
                  <a:schemeClr val="tx1"/>
                </a:solidFill>
                <a:effectLst>
                  <a:outerShdw blurRad="38100" dist="38100" dir="2700000" algn="tl">
                    <a:srgbClr val="000000">
                      <a:alpha val="43137"/>
                    </a:srgbClr>
                  </a:outerShdw>
                </a:effectLst>
              </a:rPr>
              <a:t> NPT</a:t>
            </a:r>
            <a:endParaRPr lang="en-US" b="1" dirty="0">
              <a:solidFill>
                <a:schemeClr val="tx1"/>
              </a:solidFill>
              <a:effectLst>
                <a:outerShdw blurRad="38100" dist="38100" dir="2700000" algn="tl">
                  <a:srgbClr val="000000">
                    <a:alpha val="43137"/>
                  </a:srgbClr>
                </a:outerShdw>
              </a:effectLst>
            </a:endParaRPr>
          </a:p>
        </p:txBody>
      </p:sp>
      <p:graphicFrame>
        <p:nvGraphicFramePr>
          <p:cNvPr id="12" name="Content Placeholder 3"/>
          <p:cNvGraphicFramePr>
            <a:graphicFrameLocks/>
          </p:cNvGraphicFramePr>
          <p:nvPr>
            <p:extLst>
              <p:ext uri="{D42A27DB-BD31-4B8C-83A1-F6EECF244321}">
                <p14:modId xmlns:p14="http://schemas.microsoft.com/office/powerpoint/2010/main" val="1553758534"/>
              </p:ext>
            </p:extLst>
          </p:nvPr>
        </p:nvGraphicFramePr>
        <p:xfrm>
          <a:off x="10372278" y="5428210"/>
          <a:ext cx="1796934" cy="17166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090048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a:extLst>
              <a:ext uri="{FF2B5EF4-FFF2-40B4-BE49-F238E27FC236}">
                <a16:creationId xmlns:a16="http://schemas.microsoft.com/office/drawing/2014/main" id="{04F5C8AE-2775-CE5A-5A6A-FDDCD19F6AB6}"/>
              </a:ext>
            </a:extLst>
          </p:cNvPr>
          <p:cNvSpPr/>
          <p:nvPr/>
        </p:nvSpPr>
        <p:spPr>
          <a:xfrm>
            <a:off x="62966" y="266787"/>
            <a:ext cx="12039588" cy="1940957"/>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5400" dirty="0"/>
              <a:t>SolCDC (</a:t>
            </a:r>
            <a:r>
              <a:rPr lang="ro-RO" sz="5400" dirty="0" smtClean="0"/>
              <a:t>Solicitarea </a:t>
            </a:r>
            <a:r>
              <a:rPr lang="ro-RO" sz="5400" dirty="0"/>
              <a:t>pentru emiterea Certificatului de conformitate</a:t>
            </a:r>
            <a:r>
              <a:rPr lang="ro-RO" sz="5400" dirty="0" smtClean="0"/>
              <a:t>)</a:t>
            </a:r>
            <a:endParaRPr lang="en-US" sz="5400" dirty="0"/>
          </a:p>
        </p:txBody>
      </p:sp>
      <p:sp>
        <p:nvSpPr>
          <p:cNvPr id="7" name="Rounded Rectangle 6"/>
          <p:cNvSpPr/>
          <p:nvPr/>
        </p:nvSpPr>
        <p:spPr>
          <a:xfrm>
            <a:off x="2498481" y="3737149"/>
            <a:ext cx="7168551" cy="1328023"/>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400" dirty="0" smtClean="0">
                <a:solidFill>
                  <a:schemeClr val="tx1"/>
                </a:solidFill>
              </a:rPr>
              <a:t>Solicitarea pentru emiterea certificatului</a:t>
            </a:r>
            <a:r>
              <a:rPr lang="en-US" sz="2400" dirty="0" smtClean="0">
                <a:solidFill>
                  <a:schemeClr val="tx1"/>
                </a:solidFill>
              </a:rPr>
              <a:t> </a:t>
            </a:r>
            <a:r>
              <a:rPr lang="en-US" sz="2400" dirty="0">
                <a:solidFill>
                  <a:schemeClr val="tx1"/>
                </a:solidFill>
              </a:rPr>
              <a:t>de </a:t>
            </a:r>
            <a:r>
              <a:rPr lang="ro-RO" sz="2400" dirty="0" smtClean="0">
                <a:solidFill>
                  <a:schemeClr val="tx1"/>
                </a:solidFill>
              </a:rPr>
              <a:t>conformitate</a:t>
            </a:r>
            <a:r>
              <a:rPr lang="en-US" sz="2400" dirty="0" smtClean="0">
                <a:solidFill>
                  <a:schemeClr val="tx1"/>
                </a:solidFill>
              </a:rPr>
              <a:t> </a:t>
            </a:r>
            <a:r>
              <a:rPr lang="en-US" sz="2400" dirty="0" err="1">
                <a:solidFill>
                  <a:schemeClr val="tx1"/>
                </a:solidFill>
              </a:rPr>
              <a:t>va</a:t>
            </a:r>
            <a:r>
              <a:rPr lang="en-US" sz="2400" dirty="0">
                <a:solidFill>
                  <a:schemeClr val="tx1"/>
                </a:solidFill>
              </a:rPr>
              <a:t> fi </a:t>
            </a:r>
            <a:r>
              <a:rPr lang="en-US" sz="2400" dirty="0" err="1" smtClean="0">
                <a:solidFill>
                  <a:schemeClr val="tx1"/>
                </a:solidFill>
              </a:rPr>
              <a:t>întocmit</a:t>
            </a:r>
            <a:r>
              <a:rPr lang="ro-RO" sz="2400" dirty="0" smtClean="0">
                <a:solidFill>
                  <a:schemeClr val="tx1"/>
                </a:solidFill>
              </a:rPr>
              <a:t>ă</a:t>
            </a:r>
            <a:r>
              <a:rPr lang="en-US" sz="2400" dirty="0" smtClean="0">
                <a:solidFill>
                  <a:schemeClr val="tx1"/>
                </a:solidFill>
              </a:rPr>
              <a:t> </a:t>
            </a:r>
            <a:r>
              <a:rPr lang="en-US" sz="2400" dirty="0">
                <a:solidFill>
                  <a:schemeClr val="tx1"/>
                </a:solidFill>
              </a:rPr>
              <a:t>conform </a:t>
            </a:r>
            <a:r>
              <a:rPr lang="ro-RO" sz="2400" b="1" dirty="0" smtClean="0">
                <a:solidFill>
                  <a:schemeClr val="tx1"/>
                </a:solidFill>
              </a:rPr>
              <a:t>Anexei 17 </a:t>
            </a:r>
            <a:r>
              <a:rPr lang="en-US" sz="2400" b="1" dirty="0" smtClean="0">
                <a:solidFill>
                  <a:schemeClr val="tx1"/>
                </a:solidFill>
              </a:rPr>
              <a:t>din </a:t>
            </a:r>
            <a:r>
              <a:rPr lang="en-US" sz="2400" b="1" dirty="0">
                <a:solidFill>
                  <a:schemeClr val="tx1"/>
                </a:solidFill>
              </a:rPr>
              <a:t>Ord. ANRE </a:t>
            </a:r>
            <a:r>
              <a:rPr lang="en-US" sz="2400" b="1" dirty="0" smtClean="0">
                <a:solidFill>
                  <a:schemeClr val="tx1"/>
                </a:solidFill>
              </a:rPr>
              <a:t>nr.5</a:t>
            </a:r>
            <a:r>
              <a:rPr lang="ro-RO" sz="2400" b="1" dirty="0" smtClean="0">
                <a:solidFill>
                  <a:schemeClr val="tx1"/>
                </a:solidFill>
              </a:rPr>
              <a:t>1</a:t>
            </a:r>
            <a:r>
              <a:rPr lang="en-US" sz="2400" b="1" dirty="0" smtClean="0">
                <a:solidFill>
                  <a:schemeClr val="tx1"/>
                </a:solidFill>
              </a:rPr>
              <a:t>/201</a:t>
            </a:r>
            <a:r>
              <a:rPr lang="ro-RO" sz="2400" b="1" dirty="0">
                <a:solidFill>
                  <a:schemeClr val="tx1"/>
                </a:solidFill>
              </a:rPr>
              <a:t>9</a:t>
            </a:r>
          </a:p>
        </p:txBody>
      </p:sp>
      <p:sp>
        <p:nvSpPr>
          <p:cNvPr id="9" name="Rounded Rectangle 8"/>
          <p:cNvSpPr/>
          <p:nvPr/>
        </p:nvSpPr>
        <p:spPr>
          <a:xfrm>
            <a:off x="2341854" y="2580850"/>
            <a:ext cx="7481807" cy="783193"/>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Se </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întocmește de către </a:t>
            </a:r>
            <a:r>
              <a:rPr lang="ro-RO" sz="2000" b="1" dirty="0" smtClean="0">
                <a:ln w="0"/>
                <a:solidFill>
                  <a:schemeClr val="tx1"/>
                </a:solidFill>
                <a:effectLst>
                  <a:outerShdw blurRad="38100" dist="38100" dir="2700000" algn="tl">
                    <a:srgbClr val="000000">
                      <a:alpha val="43137"/>
                    </a:srgbClr>
                  </a:outerShdw>
                </a:effectLst>
                <a:cs typeface="Arial" panose="020B0604020202020204" pitchFamily="34" charset="0"/>
              </a:rPr>
              <a:t>gestionarul instalației </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de producere a energiei electrice, </a:t>
            </a:r>
            <a:r>
              <a:rPr lang="ro-RO" sz="2000" b="1" dirty="0" smtClean="0">
                <a:ln w="0"/>
                <a:solidFill>
                  <a:schemeClr val="tx1"/>
                </a:solidFill>
                <a:effectLst>
                  <a:outerShdw blurRad="38100" dist="38100" dir="2700000" algn="tl">
                    <a:srgbClr val="000000">
                      <a:alpha val="43137"/>
                    </a:srgbClr>
                  </a:outerShdw>
                </a:effectLst>
                <a:cs typeface="Arial" panose="020B0604020202020204" pitchFamily="34" charset="0"/>
              </a:rPr>
              <a:t>un terț </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sau </a:t>
            </a:r>
            <a:r>
              <a:rPr lang="ro-RO" sz="2000" b="1" dirty="0" smtClean="0">
                <a:ln w="0"/>
                <a:solidFill>
                  <a:schemeClr val="tx1"/>
                </a:solidFill>
                <a:effectLst>
                  <a:outerShdw blurRad="38100" dist="38100" dir="2700000" algn="tl">
                    <a:srgbClr val="000000">
                      <a:alpha val="43137"/>
                    </a:srgbClr>
                  </a:outerShdw>
                </a:effectLst>
                <a:cs typeface="Arial" panose="020B0604020202020204" pitchFamily="34" charset="0"/>
              </a:rPr>
              <a:t>un agregator </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desemnat de gestionar</a:t>
            </a:r>
            <a:endParaRPr lang="en-US" sz="2000" b="1" dirty="0">
              <a:solidFill>
                <a:schemeClr val="tx1"/>
              </a:solidFill>
              <a:effectLst>
                <a:outerShdw blurRad="38100" dist="38100" dir="2700000" algn="tl">
                  <a:srgbClr val="000000">
                    <a:alpha val="43137"/>
                  </a:srgbClr>
                </a:outerShdw>
              </a:effectLst>
            </a:endParaRPr>
          </a:p>
        </p:txBody>
      </p:sp>
      <p:graphicFrame>
        <p:nvGraphicFramePr>
          <p:cNvPr id="10" name="Content Placeholder 3"/>
          <p:cNvGraphicFramePr>
            <a:graphicFrameLocks/>
          </p:cNvGraphicFramePr>
          <p:nvPr>
            <p:extLst>
              <p:ext uri="{D42A27DB-BD31-4B8C-83A1-F6EECF244321}">
                <p14:modId xmlns:p14="http://schemas.microsoft.com/office/powerpoint/2010/main" val="2871682806"/>
              </p:ext>
            </p:extLst>
          </p:nvPr>
        </p:nvGraphicFramePr>
        <p:xfrm>
          <a:off x="10372278" y="5428210"/>
          <a:ext cx="1796934" cy="17166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3336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sp>
        <p:nvSpPr>
          <p:cNvPr id="6" name="Rounded Rectangle 3">
            <a:extLst>
              <a:ext uri="{FF2B5EF4-FFF2-40B4-BE49-F238E27FC236}">
                <a16:creationId xmlns:a16="http://schemas.microsoft.com/office/drawing/2014/main" id="{303142CC-7F9C-514A-CF43-52D8D1227E50}"/>
              </a:ext>
            </a:extLst>
          </p:cNvPr>
          <p:cNvSpPr/>
          <p:nvPr/>
        </p:nvSpPr>
        <p:spPr>
          <a:xfrm>
            <a:off x="62966" y="266787"/>
            <a:ext cx="12039588" cy="1021556"/>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5400" cap="none" spc="0" dirty="0">
                <a:ln w="0"/>
                <a:solidFill>
                  <a:schemeClr val="bg1"/>
                </a:solidFill>
                <a:effectLst>
                  <a:outerShdw blurRad="38100" dist="38100" dir="2700000" algn="tl">
                    <a:srgbClr val="000000">
                      <a:alpha val="43137"/>
                    </a:srgbClr>
                  </a:outerShdw>
                </a:effectLst>
                <a:cs typeface="Arial" panose="020B0604020202020204" pitchFamily="34" charset="0"/>
              </a:rPr>
              <a:t>CDC</a:t>
            </a:r>
            <a:r>
              <a:rPr lang="en-US" sz="5400" cap="none" spc="0" dirty="0">
                <a:ln w="0"/>
                <a:solidFill>
                  <a:schemeClr val="bg1"/>
                </a:solidFill>
                <a:effectLst>
                  <a:outerShdw blurRad="38100" dist="38100" dir="2700000" algn="tl">
                    <a:srgbClr val="000000">
                      <a:alpha val="43137"/>
                    </a:srgbClr>
                  </a:outerShdw>
                </a:effectLst>
                <a:cs typeface="Arial" panose="020B0604020202020204" pitchFamily="34" charset="0"/>
              </a:rPr>
              <a:t> (</a:t>
            </a:r>
            <a:r>
              <a:rPr lang="en-US" sz="4800" dirty="0" err="1" smtClean="0">
                <a:solidFill>
                  <a:schemeClr val="bg1"/>
                </a:solidFill>
              </a:rPr>
              <a:t>Certificat</a:t>
            </a:r>
            <a:r>
              <a:rPr lang="ro-RO" sz="4800" dirty="0" smtClean="0">
                <a:solidFill>
                  <a:schemeClr val="bg1"/>
                </a:solidFill>
              </a:rPr>
              <a:t>ul</a:t>
            </a:r>
            <a:r>
              <a:rPr lang="en-US" sz="4800" dirty="0" smtClean="0">
                <a:solidFill>
                  <a:schemeClr val="bg1"/>
                </a:solidFill>
              </a:rPr>
              <a:t> </a:t>
            </a:r>
            <a:r>
              <a:rPr lang="en-US" sz="4800" dirty="0">
                <a:solidFill>
                  <a:schemeClr val="bg1"/>
                </a:solidFill>
              </a:rPr>
              <a:t>de </a:t>
            </a:r>
            <a:r>
              <a:rPr lang="en-US" sz="4800" dirty="0" err="1">
                <a:solidFill>
                  <a:schemeClr val="bg1"/>
                </a:solidFill>
              </a:rPr>
              <a:t>conformitate</a:t>
            </a:r>
            <a:r>
              <a:rPr lang="en-US" sz="4800" dirty="0">
                <a:solidFill>
                  <a:schemeClr val="bg1"/>
                </a:solidFill>
              </a:rPr>
              <a:t>)</a:t>
            </a:r>
            <a:endParaRPr lang="en-US" sz="4800" cap="none" spc="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7" name="Rounded Rectangle 5">
            <a:extLst>
              <a:ext uri="{FF2B5EF4-FFF2-40B4-BE49-F238E27FC236}">
                <a16:creationId xmlns:a16="http://schemas.microsoft.com/office/drawing/2014/main" id="{3FEAB4A0-B4D3-2C6E-000F-462F42B8D633}"/>
              </a:ext>
            </a:extLst>
          </p:cNvPr>
          <p:cNvSpPr/>
          <p:nvPr/>
        </p:nvSpPr>
        <p:spPr>
          <a:xfrm>
            <a:off x="858437" y="1614833"/>
            <a:ext cx="10448646" cy="1736646"/>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400" dirty="0">
                <a:ln w="0"/>
                <a:solidFill>
                  <a:schemeClr val="tx1"/>
                </a:solidFill>
                <a:effectLst>
                  <a:outerShdw blurRad="38100" dist="38100" dir="2700000" algn="tl">
                    <a:srgbClr val="000000">
                      <a:alpha val="43137"/>
                    </a:srgbClr>
                  </a:outerShdw>
                </a:effectLst>
                <a:cs typeface="Arial" panose="020B0604020202020204" pitchFamily="34" charset="0"/>
              </a:rPr>
              <a:t>Se eliberează de </a:t>
            </a:r>
            <a:r>
              <a:rPr lang="ro-RO" sz="2400" dirty="0" smtClean="0">
                <a:ln w="0"/>
                <a:solidFill>
                  <a:schemeClr val="tx1"/>
                </a:solidFill>
                <a:effectLst>
                  <a:outerShdw blurRad="38100" dist="38100" dir="2700000" algn="tl">
                    <a:srgbClr val="000000">
                      <a:alpha val="43137"/>
                    </a:srgbClr>
                  </a:outerShdw>
                </a:effectLst>
                <a:cs typeface="Arial" panose="020B0604020202020204" pitchFamily="34" charset="0"/>
              </a:rPr>
              <a:t>către </a:t>
            </a:r>
            <a:r>
              <a:rPr lang="ro-RO" sz="2400" b="1" dirty="0" smtClean="0">
                <a:solidFill>
                  <a:schemeClr val="tx1"/>
                </a:solidFill>
                <a:effectLst>
                  <a:outerShdw blurRad="38100" dist="38100" dir="2700000" algn="tl">
                    <a:srgbClr val="000000">
                      <a:alpha val="43137"/>
                    </a:srgbClr>
                  </a:outerShdw>
                </a:effectLst>
              </a:rPr>
              <a:t>Serviciul </a:t>
            </a:r>
            <a:r>
              <a:rPr lang="ro-RO" sz="2400" b="1" dirty="0">
                <a:solidFill>
                  <a:schemeClr val="tx1"/>
                </a:solidFill>
                <a:effectLst>
                  <a:outerShdw blurRad="38100" dist="38100" dir="2700000" algn="tl">
                    <a:srgbClr val="000000">
                      <a:alpha val="43137"/>
                    </a:srgbClr>
                  </a:outerShdw>
                </a:effectLst>
              </a:rPr>
              <a:t>Inginerie și Standardizare</a:t>
            </a:r>
            <a:r>
              <a:rPr lang="en-GB" sz="2400" dirty="0">
                <a:solidFill>
                  <a:schemeClr val="tx1"/>
                </a:solidFill>
              </a:rPr>
              <a:t>, </a:t>
            </a:r>
            <a:r>
              <a:rPr lang="en-GB" sz="2400" dirty="0" err="1">
                <a:solidFill>
                  <a:schemeClr val="tx1"/>
                </a:solidFill>
                <a:effectLst>
                  <a:outerShdw blurRad="38100" dist="38100" dir="2700000" algn="tl">
                    <a:srgbClr val="000000">
                      <a:alpha val="43137"/>
                    </a:srgbClr>
                  </a:outerShdw>
                </a:effectLst>
              </a:rPr>
              <a:t>dupa</a:t>
            </a:r>
            <a:r>
              <a:rPr lang="en-GB" sz="2400" dirty="0">
                <a:solidFill>
                  <a:schemeClr val="tx1"/>
                </a:solidFill>
                <a:effectLst>
                  <a:outerShdw blurRad="38100" dist="38100" dir="2700000" algn="tl">
                    <a:srgbClr val="000000">
                      <a:alpha val="43137"/>
                    </a:srgbClr>
                  </a:outerShdw>
                </a:effectLst>
              </a:rPr>
              <a:t> </a:t>
            </a:r>
            <a:r>
              <a:rPr lang="en-GB" sz="2400" dirty="0" err="1">
                <a:solidFill>
                  <a:schemeClr val="tx1"/>
                </a:solidFill>
                <a:effectLst>
                  <a:outerShdw blurRad="38100" dist="38100" dir="2700000" algn="tl">
                    <a:srgbClr val="000000">
                      <a:alpha val="43137"/>
                    </a:srgbClr>
                  </a:outerShdw>
                </a:effectLst>
              </a:rPr>
              <a:t>verificarea</a:t>
            </a:r>
            <a:r>
              <a:rPr lang="en-GB" sz="2400" dirty="0">
                <a:solidFill>
                  <a:schemeClr val="tx1"/>
                </a:solidFill>
                <a:effectLst>
                  <a:outerShdw blurRad="38100" dist="38100" dir="2700000" algn="tl">
                    <a:srgbClr val="000000">
                      <a:alpha val="43137"/>
                    </a:srgbClr>
                  </a:outerShdw>
                </a:effectLst>
              </a:rPr>
              <a:t> </a:t>
            </a:r>
            <a:r>
              <a:rPr lang="ro-RO" sz="2400" dirty="0" smtClean="0">
                <a:solidFill>
                  <a:schemeClr val="tx1"/>
                </a:solidFill>
                <a:effectLst>
                  <a:outerShdw blurRad="38100" dist="38100" dir="2700000" algn="tl">
                    <a:srgbClr val="000000">
                      <a:alpha val="43137"/>
                    </a:srgbClr>
                  </a:outerShdw>
                </a:effectLst>
              </a:rPr>
              <a:t>documentației conținând rezultatele testelor de verificare a conformității UG. Testele de verificare a conformității se efectuează de către un operator economic care deține atestat de tip A3 emis de ANRE.</a:t>
            </a:r>
            <a:endParaRPr lang="en-US" sz="2400" dirty="0">
              <a:solidFill>
                <a:schemeClr val="tx1"/>
              </a:solidFill>
              <a:effectLst>
                <a:outerShdw blurRad="38100" dist="38100" dir="2700000" algn="tl">
                  <a:srgbClr val="000000">
                    <a:alpha val="43137"/>
                  </a:srgbClr>
                </a:outerShdw>
              </a:effectLst>
            </a:endParaRPr>
          </a:p>
        </p:txBody>
      </p:sp>
      <p:graphicFrame>
        <p:nvGraphicFramePr>
          <p:cNvPr id="10" name="Content Placeholder 3"/>
          <p:cNvGraphicFramePr>
            <a:graphicFrameLocks/>
          </p:cNvGraphicFramePr>
          <p:nvPr>
            <p:extLst>
              <p:ext uri="{D42A27DB-BD31-4B8C-83A1-F6EECF244321}">
                <p14:modId xmlns:p14="http://schemas.microsoft.com/office/powerpoint/2010/main" val="2820407372"/>
              </p:ext>
            </p:extLst>
          </p:nvPr>
        </p:nvGraphicFramePr>
        <p:xfrm>
          <a:off x="10372278" y="5428210"/>
          <a:ext cx="1796934" cy="17166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Rounded Rectangle 5">
            <a:extLst>
              <a:ext uri="{FF2B5EF4-FFF2-40B4-BE49-F238E27FC236}">
                <a16:creationId xmlns:a16="http://schemas.microsoft.com/office/drawing/2014/main" id="{3FEAB4A0-B4D3-2C6E-000F-462F42B8D633}"/>
              </a:ext>
            </a:extLst>
          </p:cNvPr>
          <p:cNvSpPr/>
          <p:nvPr/>
        </p:nvSpPr>
        <p:spPr>
          <a:xfrm>
            <a:off x="858437" y="3459830"/>
            <a:ext cx="10448646" cy="2553891"/>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r>
              <a:rPr lang="ro-RO" sz="2400" dirty="0" smtClean="0">
                <a:ln w="0"/>
                <a:solidFill>
                  <a:schemeClr val="tx1"/>
                </a:solidFill>
                <a:cs typeface="Arial" panose="020B0604020202020204" pitchFamily="34" charset="0"/>
              </a:rPr>
              <a:t>	Condițiile de realizare a testelor pentru verificarea conformității cu cerințele tehnice de racordare a unității generatoare sunt conform</a:t>
            </a:r>
            <a:r>
              <a:rPr lang="en-GB" sz="2400" dirty="0" smtClean="0">
                <a:ln w="0"/>
                <a:solidFill>
                  <a:schemeClr val="tx1"/>
                </a:solidFill>
                <a:cs typeface="Arial" panose="020B0604020202020204" pitchFamily="34" charset="0"/>
              </a:rPr>
              <a:t>:</a:t>
            </a:r>
            <a:endParaRPr lang="ro-RO" sz="2400" dirty="0" smtClean="0">
              <a:ln w="0"/>
              <a:solidFill>
                <a:schemeClr val="tx1"/>
              </a:solidFill>
              <a:cs typeface="Arial" panose="020B0604020202020204" pitchFamily="34" charset="0"/>
            </a:endParaRPr>
          </a:p>
          <a:p>
            <a:endParaRPr lang="ro-RO" sz="2400" dirty="0" smtClean="0">
              <a:ln w="0"/>
              <a:solidFill>
                <a:schemeClr val="tx1"/>
              </a:solidFill>
              <a:cs typeface="Arial" panose="020B0604020202020204" pitchFamily="34" charset="0"/>
            </a:endParaRPr>
          </a:p>
          <a:p>
            <a:pPr marL="800100" lvl="1" indent="-342900">
              <a:buFont typeface="Arial" panose="020B0604020202020204" pitchFamily="34" charset="0"/>
              <a:buChar char="•"/>
            </a:pPr>
            <a:r>
              <a:rPr lang="ro-RO" sz="2400" dirty="0" smtClean="0">
                <a:solidFill>
                  <a:schemeClr val="tx1"/>
                </a:solidFill>
              </a:rPr>
              <a:t>Art. 32 din </a:t>
            </a:r>
            <a:r>
              <a:rPr lang="ro-RO" sz="2400" dirty="0">
                <a:solidFill>
                  <a:schemeClr val="tx1"/>
                </a:solidFill>
                <a:latin typeface="Calibri" panose="020F0502020204030204" pitchFamily="34" charset="0"/>
                <a:cs typeface="Calibri" panose="020F0502020204030204" pitchFamily="34" charset="0"/>
              </a:rPr>
              <a:t>Ord. ANRE nr.</a:t>
            </a:r>
            <a:r>
              <a:rPr lang="en-US" sz="2400" dirty="0">
                <a:solidFill>
                  <a:schemeClr val="tx1"/>
                </a:solidFill>
              </a:rPr>
              <a:t>51</a:t>
            </a:r>
            <a:r>
              <a:rPr lang="ro-RO" sz="2400" dirty="0">
                <a:solidFill>
                  <a:schemeClr val="tx1"/>
                </a:solidFill>
              </a:rPr>
              <a:t>/2019, </a:t>
            </a:r>
            <a:r>
              <a:rPr lang="ro-RO" sz="2400" dirty="0" smtClean="0">
                <a:solidFill>
                  <a:schemeClr val="tx1"/>
                </a:solidFill>
              </a:rPr>
              <a:t>pentru UG de </a:t>
            </a:r>
            <a:r>
              <a:rPr lang="ro-RO" sz="2400" b="1" dirty="0" smtClean="0">
                <a:solidFill>
                  <a:schemeClr val="tx1"/>
                </a:solidFill>
              </a:rPr>
              <a:t>categorie B</a:t>
            </a:r>
          </a:p>
          <a:p>
            <a:pPr marL="800100" lvl="1" indent="-342900">
              <a:buFont typeface="Arial" panose="020B0604020202020204" pitchFamily="34" charset="0"/>
              <a:buChar char="•"/>
            </a:pPr>
            <a:r>
              <a:rPr lang="ro-RO" sz="2400" dirty="0">
                <a:solidFill>
                  <a:schemeClr val="tx1"/>
                </a:solidFill>
              </a:rPr>
              <a:t>Art. </a:t>
            </a:r>
            <a:r>
              <a:rPr lang="ro-RO" sz="2400" dirty="0" smtClean="0">
                <a:solidFill>
                  <a:schemeClr val="tx1"/>
                </a:solidFill>
              </a:rPr>
              <a:t>51 din </a:t>
            </a:r>
            <a:r>
              <a:rPr lang="ro-RO" sz="2400" dirty="0">
                <a:solidFill>
                  <a:schemeClr val="tx1"/>
                </a:solidFill>
                <a:latin typeface="Calibri" panose="020F0502020204030204" pitchFamily="34" charset="0"/>
                <a:cs typeface="Calibri" panose="020F0502020204030204" pitchFamily="34" charset="0"/>
              </a:rPr>
              <a:t>Ord. ANRE nr.</a:t>
            </a:r>
            <a:r>
              <a:rPr lang="en-US" sz="2400" dirty="0">
                <a:solidFill>
                  <a:schemeClr val="tx1"/>
                </a:solidFill>
              </a:rPr>
              <a:t>51</a:t>
            </a:r>
            <a:r>
              <a:rPr lang="ro-RO" sz="2400" dirty="0">
                <a:solidFill>
                  <a:schemeClr val="tx1"/>
                </a:solidFill>
              </a:rPr>
              <a:t>/2019, pentru UG de </a:t>
            </a:r>
            <a:r>
              <a:rPr lang="ro-RO" sz="2400" b="1" dirty="0">
                <a:solidFill>
                  <a:schemeClr val="tx1"/>
                </a:solidFill>
              </a:rPr>
              <a:t>categorie </a:t>
            </a:r>
            <a:r>
              <a:rPr lang="ro-RO" sz="2400" b="1" dirty="0" smtClean="0">
                <a:solidFill>
                  <a:schemeClr val="tx1"/>
                </a:solidFill>
              </a:rPr>
              <a:t>C</a:t>
            </a:r>
            <a:endParaRPr lang="ro-RO" sz="2400" b="1" dirty="0">
              <a:solidFill>
                <a:schemeClr val="tx1"/>
              </a:solidFill>
            </a:endParaRPr>
          </a:p>
          <a:p>
            <a:pPr marL="800100" lvl="1" indent="-342900">
              <a:buFont typeface="Arial" panose="020B0604020202020204" pitchFamily="34" charset="0"/>
              <a:buChar char="•"/>
            </a:pPr>
            <a:r>
              <a:rPr lang="ro-RO" sz="2400" dirty="0">
                <a:solidFill>
                  <a:schemeClr val="tx1"/>
                </a:solidFill>
              </a:rPr>
              <a:t>Art. </a:t>
            </a:r>
            <a:r>
              <a:rPr lang="ro-RO" sz="2400" dirty="0" smtClean="0">
                <a:solidFill>
                  <a:schemeClr val="tx1"/>
                </a:solidFill>
              </a:rPr>
              <a:t>85 </a:t>
            </a:r>
            <a:r>
              <a:rPr lang="ro-RO" sz="2400" dirty="0">
                <a:solidFill>
                  <a:schemeClr val="tx1"/>
                </a:solidFill>
              </a:rPr>
              <a:t>din </a:t>
            </a:r>
            <a:r>
              <a:rPr lang="ro-RO" sz="2400" dirty="0">
                <a:solidFill>
                  <a:schemeClr val="tx1"/>
                </a:solidFill>
                <a:latin typeface="Calibri" panose="020F0502020204030204" pitchFamily="34" charset="0"/>
                <a:cs typeface="Calibri" panose="020F0502020204030204" pitchFamily="34" charset="0"/>
              </a:rPr>
              <a:t>Ord. ANRE nr.</a:t>
            </a:r>
            <a:r>
              <a:rPr lang="en-US" sz="2400" dirty="0">
                <a:solidFill>
                  <a:schemeClr val="tx1"/>
                </a:solidFill>
              </a:rPr>
              <a:t>51</a:t>
            </a:r>
            <a:r>
              <a:rPr lang="ro-RO" sz="2400" dirty="0">
                <a:solidFill>
                  <a:schemeClr val="tx1"/>
                </a:solidFill>
              </a:rPr>
              <a:t>/2019, pentru UG de </a:t>
            </a:r>
            <a:r>
              <a:rPr lang="ro-RO" sz="2400" b="1" dirty="0">
                <a:solidFill>
                  <a:schemeClr val="tx1"/>
                </a:solidFill>
              </a:rPr>
              <a:t>categorie D</a:t>
            </a:r>
          </a:p>
        </p:txBody>
      </p:sp>
    </p:spTree>
    <p:extLst>
      <p:ext uri="{BB962C8B-B14F-4D97-AF65-F5344CB8AC3E}">
        <p14:creationId xmlns:p14="http://schemas.microsoft.com/office/powerpoint/2010/main" val="2821728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3">
            <a:extLst>
              <a:ext uri="{FF2B5EF4-FFF2-40B4-BE49-F238E27FC236}">
                <a16:creationId xmlns:a16="http://schemas.microsoft.com/office/drawing/2014/main" id="{E3FEBBDA-76E0-8B3B-BF31-5B6AD53650C3}"/>
              </a:ext>
            </a:extLst>
          </p:cNvPr>
          <p:cNvSpPr/>
          <p:nvPr/>
        </p:nvSpPr>
        <p:spPr>
          <a:xfrm>
            <a:off x="939956" y="2593295"/>
            <a:ext cx="841991" cy="715089"/>
          </a:xfrm>
          <a:prstGeom prst="round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n-US" sz="3600" b="1" dirty="0">
                <a:ln w="0"/>
                <a:solidFill>
                  <a:schemeClr val="tx1"/>
                </a:solidFill>
                <a:effectLst>
                  <a:outerShdw blurRad="38100" dist="19050" dir="2700000" algn="tl" rotWithShape="0">
                    <a:schemeClr val="dk1">
                      <a:alpha val="40000"/>
                    </a:schemeClr>
                  </a:outerShdw>
                </a:effectLst>
                <a:hlinkClick r:id="rId2" action="ppaction://hlinksldjump"/>
              </a:rPr>
              <a:t>c</a:t>
            </a:r>
            <a:r>
              <a:rPr lang="ro-RO" sz="3600" b="1" dirty="0">
                <a:ln w="0"/>
                <a:solidFill>
                  <a:schemeClr val="tx1"/>
                </a:solidFill>
                <a:effectLst>
                  <a:outerShdw blurRad="38100" dist="19050" dir="2700000" algn="tl" rotWithShape="0">
                    <a:schemeClr val="dk1">
                      <a:alpha val="40000"/>
                    </a:schemeClr>
                  </a:outerShdw>
                </a:effectLst>
                <a:hlinkClick r:id="rId2" action="ppaction://hlinksldjump"/>
              </a:rPr>
              <a:t>e</a:t>
            </a:r>
            <a:r>
              <a:rPr lang="en-US" sz="3600" b="1" dirty="0">
                <a:ln w="0"/>
                <a:solidFill>
                  <a:schemeClr val="tx1"/>
                </a:solidFill>
                <a:effectLst>
                  <a:outerShdw blurRad="38100" dist="19050" dir="2700000" algn="tl" rotWithShape="0">
                    <a:schemeClr val="dk1">
                      <a:alpha val="40000"/>
                    </a:schemeClr>
                  </a:outerShdw>
                </a:effectLst>
                <a:hlinkClick r:id="rId2" action="ppaction://hlinksldjump"/>
              </a:rPr>
              <a:t>r</a:t>
            </a:r>
            <a:endParaRPr lang="en-US" sz="3600" b="1" cap="none" spc="0" dirty="0">
              <a:ln w="0"/>
              <a:solidFill>
                <a:schemeClr val="tx1"/>
              </a:solidFill>
              <a:effectLst>
                <a:outerShdw blurRad="38100" dist="19050" dir="2700000" algn="tl" rotWithShape="0">
                  <a:schemeClr val="dk1">
                    <a:alpha val="40000"/>
                  </a:schemeClr>
                </a:outerShdw>
              </a:effectLst>
            </a:endParaRPr>
          </a:p>
        </p:txBody>
      </p:sp>
      <p:sp>
        <p:nvSpPr>
          <p:cNvPr id="3" name="Rounded Rectangle 5">
            <a:extLst>
              <a:ext uri="{FF2B5EF4-FFF2-40B4-BE49-F238E27FC236}">
                <a16:creationId xmlns:a16="http://schemas.microsoft.com/office/drawing/2014/main" id="{F9BF00F6-80CA-92C1-082F-BD0182534B89}"/>
              </a:ext>
            </a:extLst>
          </p:cNvPr>
          <p:cNvSpPr/>
          <p:nvPr/>
        </p:nvSpPr>
        <p:spPr>
          <a:xfrm>
            <a:off x="2923849" y="2593295"/>
            <a:ext cx="1303074" cy="715089"/>
          </a:xfrm>
          <a:prstGeom prst="round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n-US" sz="3600" b="1" dirty="0" smtClean="0">
                <a:ln w="0"/>
                <a:solidFill>
                  <a:schemeClr val="tx1"/>
                </a:solidFill>
                <a:effectLst>
                  <a:outerShdw blurRad="38100" dist="19050" dir="2700000" algn="tl" rotWithShape="0">
                    <a:schemeClr val="dk1">
                      <a:alpha val="40000"/>
                    </a:schemeClr>
                  </a:outerShdw>
                </a:effectLst>
                <a:hlinkClick r:id="rId2" action="ppaction://hlinksldjump"/>
              </a:rPr>
              <a:t>FS/SS</a:t>
            </a:r>
            <a:endParaRPr lang="en-US" sz="3600" b="1" cap="none" spc="0" dirty="0">
              <a:ln w="0"/>
              <a:solidFill>
                <a:schemeClr val="tx1"/>
              </a:solidFill>
              <a:effectLst>
                <a:outerShdw blurRad="38100" dist="19050" dir="2700000" algn="tl" rotWithShape="0">
                  <a:schemeClr val="dk1">
                    <a:alpha val="40000"/>
                  </a:schemeClr>
                </a:outerShdw>
              </a:effectLst>
            </a:endParaRPr>
          </a:p>
        </p:txBody>
      </p:sp>
      <p:sp>
        <p:nvSpPr>
          <p:cNvPr id="5" name="Rounded Rectangle 7">
            <a:extLst>
              <a:ext uri="{FF2B5EF4-FFF2-40B4-BE49-F238E27FC236}">
                <a16:creationId xmlns:a16="http://schemas.microsoft.com/office/drawing/2014/main" id="{5057D43A-87C8-DC3E-3507-5A2AA8FCD16A}"/>
              </a:ext>
            </a:extLst>
          </p:cNvPr>
          <p:cNvSpPr/>
          <p:nvPr/>
        </p:nvSpPr>
        <p:spPr>
          <a:xfrm>
            <a:off x="5293626" y="2596422"/>
            <a:ext cx="980156" cy="715089"/>
          </a:xfrm>
          <a:prstGeom prst="round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n-US" sz="3600" b="1" dirty="0">
                <a:ln w="0"/>
                <a:solidFill>
                  <a:schemeClr val="tx1"/>
                </a:solidFill>
                <a:effectLst>
                  <a:outerShdw blurRad="38100" dist="19050" dir="2700000" algn="tl" rotWithShape="0">
                    <a:schemeClr val="dk1">
                      <a:alpha val="40000"/>
                    </a:schemeClr>
                  </a:outerShdw>
                </a:effectLst>
                <a:hlinkClick r:id="rId3" action="ppaction://hlinksldjump"/>
              </a:rPr>
              <a:t>ATR</a:t>
            </a:r>
            <a:endParaRPr lang="en-US" sz="3600" b="1" cap="none" spc="0" dirty="0">
              <a:ln w="0"/>
              <a:solidFill>
                <a:schemeClr val="tx1"/>
              </a:solidFill>
              <a:effectLst>
                <a:outerShdw blurRad="38100" dist="19050" dir="2700000" algn="tl" rotWithShape="0">
                  <a:schemeClr val="dk1">
                    <a:alpha val="40000"/>
                  </a:schemeClr>
                </a:outerShdw>
              </a:effectLst>
            </a:endParaRPr>
          </a:p>
        </p:txBody>
      </p:sp>
      <p:sp>
        <p:nvSpPr>
          <p:cNvPr id="6" name="Rounded Rectangle 9">
            <a:extLst>
              <a:ext uri="{FF2B5EF4-FFF2-40B4-BE49-F238E27FC236}">
                <a16:creationId xmlns:a16="http://schemas.microsoft.com/office/drawing/2014/main" id="{7D7DB920-9D77-CA9A-42D0-13A0CDCF8DA6}"/>
              </a:ext>
            </a:extLst>
          </p:cNvPr>
          <p:cNvSpPr/>
          <p:nvPr/>
        </p:nvSpPr>
        <p:spPr>
          <a:xfrm>
            <a:off x="7334423" y="2593296"/>
            <a:ext cx="754547" cy="715089"/>
          </a:xfrm>
          <a:prstGeom prst="round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n-US" sz="3600" b="1" dirty="0">
                <a:ln w="0"/>
                <a:solidFill>
                  <a:schemeClr val="tx1"/>
                </a:solidFill>
                <a:effectLst>
                  <a:outerShdw blurRad="38100" dist="19050" dir="2700000" algn="tl" rotWithShape="0">
                    <a:schemeClr val="dk1">
                      <a:alpha val="40000"/>
                    </a:schemeClr>
                  </a:outerShdw>
                </a:effectLst>
                <a:hlinkClick r:id="rId4" action="ppaction://hlinksldjump"/>
              </a:rPr>
              <a:t>CR</a:t>
            </a:r>
            <a:endParaRPr lang="en-US" sz="3600" b="1" cap="none" spc="0" dirty="0">
              <a:ln w="0"/>
              <a:solidFill>
                <a:schemeClr val="tx1"/>
              </a:solidFill>
              <a:effectLst>
                <a:outerShdw blurRad="38100" dist="19050" dir="2700000" algn="tl" rotWithShape="0">
                  <a:schemeClr val="dk1">
                    <a:alpha val="40000"/>
                  </a:schemeClr>
                </a:outerShdw>
              </a:effectLst>
            </a:endParaRPr>
          </a:p>
        </p:txBody>
      </p:sp>
      <p:sp>
        <p:nvSpPr>
          <p:cNvPr id="7" name="Rounded Rectangle 19">
            <a:extLst>
              <a:ext uri="{FF2B5EF4-FFF2-40B4-BE49-F238E27FC236}">
                <a16:creationId xmlns:a16="http://schemas.microsoft.com/office/drawing/2014/main" id="{63011B5B-1942-ECF2-2024-E6A3AEBB2134}"/>
              </a:ext>
            </a:extLst>
          </p:cNvPr>
          <p:cNvSpPr/>
          <p:nvPr/>
        </p:nvSpPr>
        <p:spPr>
          <a:xfrm>
            <a:off x="3029782" y="4328223"/>
            <a:ext cx="1249230" cy="715089"/>
          </a:xfrm>
          <a:prstGeom prst="round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n-US" sz="3600" b="1" dirty="0" smtClean="0">
                <a:ln w="0"/>
                <a:solidFill>
                  <a:schemeClr val="tx1"/>
                </a:solidFill>
                <a:effectLst>
                  <a:outerShdw blurRad="38100" dist="19050" dir="2700000" algn="tl" rotWithShape="0">
                    <a:schemeClr val="dk1">
                      <a:alpha val="40000"/>
                    </a:schemeClr>
                  </a:outerShdw>
                </a:effectLst>
                <a:hlinkClick r:id="rId5" action="ppaction://hlinksldjump"/>
              </a:rPr>
              <a:t>NPT</a:t>
            </a:r>
            <a:r>
              <a:rPr lang="ro-RO" sz="3600" b="1" dirty="0" smtClean="0">
                <a:ln w="0"/>
                <a:solidFill>
                  <a:schemeClr val="tx1"/>
                </a:solidFill>
                <a:effectLst>
                  <a:outerShdw blurRad="38100" dist="19050" dir="2700000" algn="tl" rotWithShape="0">
                    <a:schemeClr val="dk1">
                      <a:alpha val="40000"/>
                    </a:schemeClr>
                  </a:outerShdw>
                </a:effectLst>
              </a:rPr>
              <a:t>*</a:t>
            </a:r>
            <a:endParaRPr lang="en-US" sz="3600" b="1" cap="none" spc="0" dirty="0">
              <a:ln w="0"/>
              <a:solidFill>
                <a:schemeClr val="tx1"/>
              </a:solidFill>
              <a:effectLst>
                <a:outerShdw blurRad="38100" dist="19050" dir="2700000" algn="tl" rotWithShape="0">
                  <a:schemeClr val="dk1">
                    <a:alpha val="40000"/>
                  </a:schemeClr>
                </a:outerShdw>
              </a:effectLst>
            </a:endParaRPr>
          </a:p>
        </p:txBody>
      </p:sp>
      <p:sp>
        <p:nvSpPr>
          <p:cNvPr id="8" name="Rounded Rectangle 21">
            <a:extLst>
              <a:ext uri="{FF2B5EF4-FFF2-40B4-BE49-F238E27FC236}">
                <a16:creationId xmlns:a16="http://schemas.microsoft.com/office/drawing/2014/main" id="{80254E8F-A7FB-5B80-C5FE-665BA093A446}"/>
              </a:ext>
            </a:extLst>
          </p:cNvPr>
          <p:cNvSpPr/>
          <p:nvPr/>
        </p:nvSpPr>
        <p:spPr>
          <a:xfrm>
            <a:off x="5367334" y="4330338"/>
            <a:ext cx="1010142" cy="715089"/>
          </a:xfrm>
          <a:prstGeom prst="round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n-US" sz="3600" b="1" dirty="0">
                <a:ln w="0"/>
                <a:solidFill>
                  <a:schemeClr val="tx1"/>
                </a:solidFill>
                <a:effectLst>
                  <a:outerShdw blurRad="38100" dist="19050" dir="2700000" algn="tl" rotWithShape="0">
                    <a:schemeClr val="dk1">
                      <a:alpha val="40000"/>
                    </a:schemeClr>
                  </a:outerShdw>
                </a:effectLst>
                <a:hlinkClick r:id="rId6" action="ppaction://hlinksldjump"/>
              </a:rPr>
              <a:t>NFP</a:t>
            </a:r>
            <a:endParaRPr lang="en-US" sz="3600" b="1" cap="none" spc="0" dirty="0">
              <a:ln w="0"/>
              <a:solidFill>
                <a:schemeClr val="tx1"/>
              </a:solidFill>
              <a:effectLst>
                <a:outerShdw blurRad="38100" dist="19050" dir="2700000" algn="tl" rotWithShape="0">
                  <a:schemeClr val="dk1">
                    <a:alpha val="40000"/>
                  </a:schemeClr>
                </a:outerShdw>
              </a:effectLst>
            </a:endParaRPr>
          </a:p>
        </p:txBody>
      </p:sp>
      <p:sp>
        <p:nvSpPr>
          <p:cNvPr id="10" name="Rounded Rectangle 22">
            <a:extLst>
              <a:ext uri="{FF2B5EF4-FFF2-40B4-BE49-F238E27FC236}">
                <a16:creationId xmlns:a16="http://schemas.microsoft.com/office/drawing/2014/main" id="{92F7E483-FAC9-323E-7D96-FE6F0FF05697}"/>
              </a:ext>
            </a:extLst>
          </p:cNvPr>
          <p:cNvSpPr/>
          <p:nvPr/>
        </p:nvSpPr>
        <p:spPr>
          <a:xfrm>
            <a:off x="7607325" y="4295495"/>
            <a:ext cx="1250642" cy="715089"/>
          </a:xfrm>
          <a:prstGeom prst="round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n-US" sz="3600" b="1" dirty="0" smtClean="0">
                <a:ln w="0"/>
                <a:solidFill>
                  <a:schemeClr val="tx1"/>
                </a:solidFill>
                <a:effectLst>
                  <a:outerShdw blurRad="38100" dist="19050" dir="2700000" algn="tl" rotWithShape="0">
                    <a:schemeClr val="dk1">
                      <a:alpha val="40000"/>
                    </a:schemeClr>
                  </a:outerShdw>
                </a:effectLst>
                <a:hlinkClick r:id="rId7" action="ppaction://hlinksldjump"/>
              </a:rPr>
              <a:t>CDC</a:t>
            </a:r>
            <a:r>
              <a:rPr lang="ro-RO" sz="3600" b="1" dirty="0" smtClean="0">
                <a:ln w="0"/>
                <a:solidFill>
                  <a:schemeClr val="tx1"/>
                </a:solidFill>
                <a:effectLst>
                  <a:outerShdw blurRad="38100" dist="19050" dir="2700000" algn="tl" rotWithShape="0">
                    <a:schemeClr val="dk1">
                      <a:alpha val="40000"/>
                    </a:schemeClr>
                  </a:outerShdw>
                </a:effectLst>
              </a:rPr>
              <a:t>*</a:t>
            </a:r>
            <a:endParaRPr lang="en-US" sz="3600" b="1" cap="none" spc="0" dirty="0">
              <a:ln w="0"/>
              <a:solidFill>
                <a:schemeClr val="tx1"/>
              </a:solidFill>
              <a:effectLst>
                <a:outerShdw blurRad="38100" dist="19050" dir="2700000" algn="tl" rotWithShape="0">
                  <a:schemeClr val="dk1">
                    <a:alpha val="40000"/>
                  </a:schemeClr>
                </a:outerShdw>
              </a:effectLst>
            </a:endParaRPr>
          </a:p>
        </p:txBody>
      </p:sp>
      <p:sp>
        <p:nvSpPr>
          <p:cNvPr id="17" name="Rounded Rectangle 23">
            <a:extLst>
              <a:ext uri="{FF2B5EF4-FFF2-40B4-BE49-F238E27FC236}">
                <a16:creationId xmlns:a16="http://schemas.microsoft.com/office/drawing/2014/main" id="{E4F35FC0-C430-AF54-FA47-A6994E8F09D9}"/>
              </a:ext>
            </a:extLst>
          </p:cNvPr>
          <p:cNvSpPr/>
          <p:nvPr/>
        </p:nvSpPr>
        <p:spPr>
          <a:xfrm>
            <a:off x="10027288" y="4295494"/>
            <a:ext cx="974199" cy="715089"/>
          </a:xfrm>
          <a:prstGeom prst="round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n-US" sz="3600" b="1" dirty="0">
                <a:ln w="0"/>
                <a:solidFill>
                  <a:schemeClr val="tx1"/>
                </a:solidFill>
                <a:effectLst>
                  <a:outerShdw blurRad="38100" dist="19050" dir="2700000" algn="tl" rotWithShape="0">
                    <a:schemeClr val="dk1">
                      <a:alpha val="40000"/>
                    </a:schemeClr>
                  </a:outerShdw>
                </a:effectLst>
                <a:hlinkClick r:id="rId8" action="ppaction://hlinksldjump"/>
              </a:rPr>
              <a:t>NFF</a:t>
            </a:r>
            <a:endParaRPr lang="en-US" sz="3600" b="1" cap="none" spc="0" dirty="0">
              <a:ln w="0"/>
              <a:solidFill>
                <a:schemeClr val="tx1"/>
              </a:solidFill>
              <a:effectLst>
                <a:outerShdw blurRad="38100" dist="19050" dir="2700000" algn="tl" rotWithShape="0">
                  <a:schemeClr val="dk1">
                    <a:alpha val="40000"/>
                  </a:schemeClr>
                </a:outerShdw>
              </a:effectLst>
            </a:endParaRPr>
          </a:p>
        </p:txBody>
      </p:sp>
      <p:cxnSp>
        <p:nvCxnSpPr>
          <p:cNvPr id="18" name="Straight Connector 17">
            <a:extLst>
              <a:ext uri="{FF2B5EF4-FFF2-40B4-BE49-F238E27FC236}">
                <a16:creationId xmlns:a16="http://schemas.microsoft.com/office/drawing/2014/main" id="{BBDAAF49-FB27-E146-CA46-1EEC6302D094}"/>
              </a:ext>
            </a:extLst>
          </p:cNvPr>
          <p:cNvCxnSpPr/>
          <p:nvPr/>
        </p:nvCxnSpPr>
        <p:spPr>
          <a:xfrm flipH="1" flipV="1">
            <a:off x="3650806" y="3830506"/>
            <a:ext cx="4060893" cy="1"/>
          </a:xfrm>
          <a:prstGeom prst="line">
            <a:avLst/>
          </a:prstGeom>
        </p:spPr>
        <p:style>
          <a:lnRef idx="3">
            <a:schemeClr val="dk1"/>
          </a:lnRef>
          <a:fillRef idx="0">
            <a:schemeClr val="dk1"/>
          </a:fillRef>
          <a:effectRef idx="2">
            <a:schemeClr val="dk1"/>
          </a:effectRef>
          <a:fontRef idx="minor">
            <a:schemeClr val="tx1"/>
          </a:fontRef>
        </p:style>
      </p:cxnSp>
      <p:cxnSp>
        <p:nvCxnSpPr>
          <p:cNvPr id="19" name="Straight Arrow Connector 18">
            <a:extLst>
              <a:ext uri="{FF2B5EF4-FFF2-40B4-BE49-F238E27FC236}">
                <a16:creationId xmlns:a16="http://schemas.microsoft.com/office/drawing/2014/main" id="{852A5AAD-8E22-10DD-496F-3530242E9D16}"/>
              </a:ext>
            </a:extLst>
          </p:cNvPr>
          <p:cNvCxnSpPr/>
          <p:nvPr/>
        </p:nvCxnSpPr>
        <p:spPr>
          <a:xfrm>
            <a:off x="1894188" y="2958312"/>
            <a:ext cx="931026"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a:extLst>
              <a:ext uri="{FF2B5EF4-FFF2-40B4-BE49-F238E27FC236}">
                <a16:creationId xmlns:a16="http://schemas.microsoft.com/office/drawing/2014/main" id="{61AF8F8F-2C3F-AD97-3E87-E62E0D86B38E}"/>
              </a:ext>
            </a:extLst>
          </p:cNvPr>
          <p:cNvCxnSpPr/>
          <p:nvPr/>
        </p:nvCxnSpPr>
        <p:spPr>
          <a:xfrm>
            <a:off x="4260189" y="2950841"/>
            <a:ext cx="931026"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a:extLst>
              <a:ext uri="{FF2B5EF4-FFF2-40B4-BE49-F238E27FC236}">
                <a16:creationId xmlns:a16="http://schemas.microsoft.com/office/drawing/2014/main" id="{29CFD1A2-CE8C-3FFD-7B18-C1651DA52369}"/>
              </a:ext>
            </a:extLst>
          </p:cNvPr>
          <p:cNvCxnSpPr/>
          <p:nvPr/>
        </p:nvCxnSpPr>
        <p:spPr>
          <a:xfrm>
            <a:off x="6336864" y="2950841"/>
            <a:ext cx="931026"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a:extLst>
              <a:ext uri="{FF2B5EF4-FFF2-40B4-BE49-F238E27FC236}">
                <a16:creationId xmlns:a16="http://schemas.microsoft.com/office/drawing/2014/main" id="{28D66664-5F85-B442-B19A-C273B711D705}"/>
              </a:ext>
            </a:extLst>
          </p:cNvPr>
          <p:cNvCxnSpPr/>
          <p:nvPr/>
        </p:nvCxnSpPr>
        <p:spPr>
          <a:xfrm>
            <a:off x="4377343" y="4687882"/>
            <a:ext cx="931026"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a:extLst>
              <a:ext uri="{FF2B5EF4-FFF2-40B4-BE49-F238E27FC236}">
                <a16:creationId xmlns:a16="http://schemas.microsoft.com/office/drawing/2014/main" id="{C65C8FF7-4F74-6E28-3DC4-9E00DDBBFDAA}"/>
              </a:ext>
            </a:extLst>
          </p:cNvPr>
          <p:cNvCxnSpPr/>
          <p:nvPr/>
        </p:nvCxnSpPr>
        <p:spPr>
          <a:xfrm>
            <a:off x="6497535" y="4653038"/>
            <a:ext cx="931026"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Rounded Rectangle 56">
            <a:extLst>
              <a:ext uri="{FF2B5EF4-FFF2-40B4-BE49-F238E27FC236}">
                <a16:creationId xmlns:a16="http://schemas.microsoft.com/office/drawing/2014/main" id="{2EE60F2D-8606-3C60-BB16-5FDDE8CE42AD}"/>
              </a:ext>
            </a:extLst>
          </p:cNvPr>
          <p:cNvSpPr/>
          <p:nvPr/>
        </p:nvSpPr>
        <p:spPr>
          <a:xfrm>
            <a:off x="11001487" y="2586570"/>
            <a:ext cx="898399" cy="715089"/>
          </a:xfrm>
          <a:prstGeom prst="round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n-US" sz="3600" b="1" dirty="0" err="1">
                <a:ln w="0"/>
                <a:solidFill>
                  <a:schemeClr val="tx1"/>
                </a:solidFill>
                <a:effectLst>
                  <a:outerShdw blurRad="38100" dist="19050" dir="2700000" algn="tl" rotWithShape="0">
                    <a:schemeClr val="dk1">
                      <a:alpha val="40000"/>
                    </a:schemeClr>
                  </a:outerShdw>
                </a:effectLst>
                <a:hlinkClick r:id="rId9" action="ppaction://hlinksldjump"/>
              </a:rPr>
              <a:t>CfR</a:t>
            </a:r>
            <a:endParaRPr lang="en-US" sz="3600" b="1" cap="none" spc="0" dirty="0">
              <a:ln w="0"/>
              <a:solidFill>
                <a:schemeClr val="tx1"/>
              </a:solidFill>
              <a:effectLst>
                <a:outerShdw blurRad="38100" dist="19050" dir="2700000" algn="tl" rotWithShape="0">
                  <a:schemeClr val="dk1">
                    <a:alpha val="40000"/>
                  </a:schemeClr>
                </a:outerShdw>
              </a:effectLst>
            </a:endParaRPr>
          </a:p>
        </p:txBody>
      </p:sp>
      <p:cxnSp>
        <p:nvCxnSpPr>
          <p:cNvPr id="27" name="Straight Arrow Connector 26">
            <a:extLst>
              <a:ext uri="{FF2B5EF4-FFF2-40B4-BE49-F238E27FC236}">
                <a16:creationId xmlns:a16="http://schemas.microsoft.com/office/drawing/2014/main" id="{6DFD01DA-6A14-C5A0-6DB0-9649EB5A40EF}"/>
              </a:ext>
            </a:extLst>
          </p:cNvPr>
          <p:cNvCxnSpPr/>
          <p:nvPr/>
        </p:nvCxnSpPr>
        <p:spPr>
          <a:xfrm>
            <a:off x="3650806" y="3830506"/>
            <a:ext cx="0" cy="44057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8" name="Straight Connector 27">
            <a:extLst>
              <a:ext uri="{FF2B5EF4-FFF2-40B4-BE49-F238E27FC236}">
                <a16:creationId xmlns:a16="http://schemas.microsoft.com/office/drawing/2014/main" id="{621980F5-0363-8790-D0E1-7F9B701A88B5}"/>
              </a:ext>
            </a:extLst>
          </p:cNvPr>
          <p:cNvCxnSpPr/>
          <p:nvPr/>
        </p:nvCxnSpPr>
        <p:spPr>
          <a:xfrm>
            <a:off x="7711697" y="3384846"/>
            <a:ext cx="0" cy="445660"/>
          </a:xfrm>
          <a:prstGeom prst="line">
            <a:avLst/>
          </a:prstGeom>
        </p:spPr>
        <p:style>
          <a:lnRef idx="3">
            <a:schemeClr val="dk1"/>
          </a:lnRef>
          <a:fillRef idx="0">
            <a:schemeClr val="dk1"/>
          </a:fillRef>
          <a:effectRef idx="2">
            <a:schemeClr val="dk1"/>
          </a:effectRef>
          <a:fontRef idx="minor">
            <a:schemeClr val="tx1"/>
          </a:fontRef>
        </p:style>
      </p:cxnSp>
      <p:cxnSp>
        <p:nvCxnSpPr>
          <p:cNvPr id="30" name="Straight Arrow Connector 29">
            <a:extLst>
              <a:ext uri="{FF2B5EF4-FFF2-40B4-BE49-F238E27FC236}">
                <a16:creationId xmlns:a16="http://schemas.microsoft.com/office/drawing/2014/main" id="{A5AE7DA5-74F3-CC76-37A3-1F3141D08801}"/>
              </a:ext>
            </a:extLst>
          </p:cNvPr>
          <p:cNvCxnSpPr/>
          <p:nvPr/>
        </p:nvCxnSpPr>
        <p:spPr>
          <a:xfrm>
            <a:off x="8980113" y="4653039"/>
            <a:ext cx="931026"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3" name="Rounded Rectangle 15">
            <a:extLst>
              <a:ext uri="{FF2B5EF4-FFF2-40B4-BE49-F238E27FC236}">
                <a16:creationId xmlns:a16="http://schemas.microsoft.com/office/drawing/2014/main" id="{36152743-4EF9-75D3-C4CC-92EDEB8C79E9}"/>
              </a:ext>
            </a:extLst>
          </p:cNvPr>
          <p:cNvSpPr/>
          <p:nvPr/>
        </p:nvSpPr>
        <p:spPr>
          <a:xfrm>
            <a:off x="62966" y="266787"/>
            <a:ext cx="12039588" cy="1532334"/>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4400" dirty="0">
                <a:ln w="0"/>
                <a:solidFill>
                  <a:schemeClr val="bg1"/>
                </a:solidFill>
                <a:effectLst>
                  <a:outerShdw blurRad="38100" dist="38100" dir="2700000" algn="tl">
                    <a:srgbClr val="000000">
                      <a:alpha val="43137"/>
                    </a:srgbClr>
                  </a:outerShdw>
                </a:effectLst>
                <a:cs typeface="Arial" panose="020B0604020202020204" pitchFamily="34" charset="0"/>
              </a:rPr>
              <a:t>Proces</a:t>
            </a:r>
            <a:r>
              <a:rPr lang="ro-RO" sz="4000" dirty="0">
                <a:ln w="0"/>
                <a:solidFill>
                  <a:schemeClr val="bg1"/>
                </a:solidFill>
                <a:effectLst>
                  <a:outerShdw blurRad="38100" dist="38100" dir="2700000" algn="tl">
                    <a:srgbClr val="000000">
                      <a:alpha val="43137"/>
                    </a:srgbClr>
                  </a:outerShdw>
                </a:effectLst>
                <a:cs typeface="Arial" panose="020B0604020202020204" pitchFamily="34" charset="0"/>
              </a:rPr>
              <a:t> Racordare La Rețelele </a:t>
            </a:r>
            <a:r>
              <a:rPr lang="ro-RO" sz="4000" dirty="0" smtClean="0">
                <a:ln w="0"/>
                <a:solidFill>
                  <a:schemeClr val="bg1"/>
                </a:solidFill>
                <a:effectLst>
                  <a:outerShdw blurRad="38100" dist="38100" dir="2700000" algn="tl">
                    <a:srgbClr val="000000">
                      <a:alpha val="43137"/>
                    </a:srgbClr>
                  </a:outerShdw>
                </a:effectLst>
                <a:cs typeface="Arial" panose="020B0604020202020204" pitchFamily="34" charset="0"/>
              </a:rPr>
              <a:t>Electrice</a:t>
            </a:r>
          </a:p>
          <a:p>
            <a:pPr algn="ctr"/>
            <a:r>
              <a:rPr lang="en-US" sz="4000" dirty="0" smtClean="0">
                <a:ln w="0"/>
                <a:solidFill>
                  <a:schemeClr val="bg1"/>
                </a:solidFill>
                <a:effectLst>
                  <a:outerShdw blurRad="38100" dist="38100" dir="2700000" algn="tl">
                    <a:srgbClr val="000000">
                      <a:alpha val="43137"/>
                    </a:srgbClr>
                  </a:outerShdw>
                </a:effectLst>
                <a:cs typeface="Arial" panose="020B0604020202020204" pitchFamily="34" charset="0"/>
              </a:rPr>
              <a:t> </a:t>
            </a:r>
            <a:r>
              <a:rPr lang="en-US" sz="4000" dirty="0" err="1">
                <a:ln w="0"/>
                <a:solidFill>
                  <a:schemeClr val="bg1"/>
                </a:solidFill>
                <a:effectLst>
                  <a:outerShdw blurRad="38100" dist="38100" dir="2700000" algn="tl">
                    <a:srgbClr val="000000">
                      <a:alpha val="43137"/>
                    </a:srgbClr>
                  </a:outerShdw>
                </a:effectLst>
                <a:cs typeface="Arial" panose="020B0604020202020204" pitchFamily="34" charset="0"/>
              </a:rPr>
              <a:t>pentru</a:t>
            </a:r>
            <a:r>
              <a:rPr lang="en-US" sz="4000" dirty="0">
                <a:ln w="0"/>
                <a:solidFill>
                  <a:schemeClr val="bg1"/>
                </a:solidFill>
                <a:effectLst>
                  <a:outerShdw blurRad="38100" dist="38100" dir="2700000" algn="tl">
                    <a:srgbClr val="000000">
                      <a:alpha val="43137"/>
                    </a:srgbClr>
                  </a:outerShdw>
                </a:effectLst>
                <a:cs typeface="Arial" panose="020B0604020202020204" pitchFamily="34" charset="0"/>
              </a:rPr>
              <a:t> </a:t>
            </a:r>
            <a:r>
              <a:rPr lang="en-US" sz="4000" dirty="0" err="1">
                <a:ln w="0"/>
                <a:solidFill>
                  <a:schemeClr val="bg1"/>
                </a:solidFill>
                <a:effectLst>
                  <a:outerShdw blurRad="38100" dist="38100" dir="2700000" algn="tl">
                    <a:srgbClr val="000000">
                      <a:alpha val="43137"/>
                    </a:srgbClr>
                  </a:outerShdw>
                </a:effectLst>
                <a:cs typeface="Arial" panose="020B0604020202020204" pitchFamily="34" charset="0"/>
              </a:rPr>
              <a:t>locuri</a:t>
            </a:r>
            <a:r>
              <a:rPr lang="en-US" sz="4000" dirty="0">
                <a:ln w="0"/>
                <a:solidFill>
                  <a:schemeClr val="bg1"/>
                </a:solidFill>
                <a:effectLst>
                  <a:outerShdw blurRad="38100" dist="38100" dir="2700000" algn="tl">
                    <a:srgbClr val="000000">
                      <a:alpha val="43137"/>
                    </a:srgbClr>
                  </a:outerShdw>
                </a:effectLst>
                <a:cs typeface="Arial" panose="020B0604020202020204" pitchFamily="34" charset="0"/>
              </a:rPr>
              <a:t> de </a:t>
            </a:r>
            <a:r>
              <a:rPr lang="en-US" sz="4000" dirty="0" err="1">
                <a:ln w="0"/>
                <a:solidFill>
                  <a:schemeClr val="bg1"/>
                </a:solidFill>
                <a:effectLst>
                  <a:outerShdw blurRad="38100" dist="38100" dir="2700000" algn="tl">
                    <a:srgbClr val="000000">
                      <a:alpha val="43137"/>
                    </a:srgbClr>
                  </a:outerShdw>
                </a:effectLst>
                <a:cs typeface="Arial" panose="020B0604020202020204" pitchFamily="34" charset="0"/>
              </a:rPr>
              <a:t>producere</a:t>
            </a:r>
            <a:r>
              <a:rPr lang="en-US" sz="4000" dirty="0">
                <a:ln w="0"/>
                <a:solidFill>
                  <a:schemeClr val="bg1"/>
                </a:solidFill>
                <a:effectLst>
                  <a:outerShdw blurRad="38100" dist="38100" dir="2700000" algn="tl">
                    <a:srgbClr val="000000">
                      <a:alpha val="43137"/>
                    </a:srgbClr>
                  </a:outerShdw>
                </a:effectLst>
                <a:cs typeface="Arial" panose="020B0604020202020204" pitchFamily="34" charset="0"/>
              </a:rPr>
              <a:t> </a:t>
            </a:r>
            <a:r>
              <a:rPr lang="ro-RO" sz="4000" dirty="0" smtClean="0">
                <a:ln w="0"/>
                <a:solidFill>
                  <a:schemeClr val="bg1"/>
                </a:solidFill>
                <a:effectLst>
                  <a:outerShdw blurRad="38100" dist="38100" dir="2700000" algn="tl">
                    <a:srgbClr val="000000">
                      <a:alpha val="43137"/>
                    </a:srgbClr>
                  </a:outerShdw>
                </a:effectLst>
                <a:cs typeface="Arial" panose="020B0604020202020204" pitchFamily="34" charset="0"/>
              </a:rPr>
              <a:t>sau</a:t>
            </a:r>
            <a:r>
              <a:rPr lang="en-US" sz="4000" dirty="0" smtClean="0">
                <a:ln w="0"/>
                <a:solidFill>
                  <a:schemeClr val="bg1"/>
                </a:solidFill>
                <a:effectLst>
                  <a:outerShdw blurRad="38100" dist="38100" dir="2700000" algn="tl">
                    <a:srgbClr val="000000">
                      <a:alpha val="43137"/>
                    </a:srgbClr>
                  </a:outerShdw>
                </a:effectLst>
                <a:cs typeface="Arial" panose="020B0604020202020204" pitchFamily="34" charset="0"/>
              </a:rPr>
              <a:t> </a:t>
            </a:r>
            <a:r>
              <a:rPr lang="en-US" sz="4000" dirty="0" err="1">
                <a:ln w="0"/>
                <a:solidFill>
                  <a:schemeClr val="bg1"/>
                </a:solidFill>
                <a:effectLst>
                  <a:outerShdw blurRad="38100" dist="38100" dir="2700000" algn="tl">
                    <a:srgbClr val="000000">
                      <a:alpha val="43137"/>
                    </a:srgbClr>
                  </a:outerShdw>
                </a:effectLst>
                <a:cs typeface="Arial" panose="020B0604020202020204" pitchFamily="34" charset="0"/>
              </a:rPr>
              <a:t>consum</a:t>
            </a:r>
            <a:r>
              <a:rPr lang="en-US" sz="4000" dirty="0">
                <a:ln w="0"/>
                <a:solidFill>
                  <a:schemeClr val="bg1"/>
                </a:solidFill>
                <a:effectLst>
                  <a:outerShdw blurRad="38100" dist="38100" dir="2700000" algn="tl">
                    <a:srgbClr val="000000">
                      <a:alpha val="43137"/>
                    </a:srgbClr>
                  </a:outerShdw>
                </a:effectLst>
                <a:cs typeface="Arial" panose="020B0604020202020204" pitchFamily="34" charset="0"/>
              </a:rPr>
              <a:t> </a:t>
            </a:r>
            <a:r>
              <a:rPr lang="ro-RO" sz="4000" dirty="0" err="1" smtClean="0">
                <a:ln w="0"/>
                <a:solidFill>
                  <a:schemeClr val="bg1"/>
                </a:solidFill>
                <a:effectLst>
                  <a:outerShdw blurRad="38100" dist="38100" dir="2700000" algn="tl">
                    <a:srgbClr val="000000">
                      <a:alpha val="43137"/>
                    </a:srgbClr>
                  </a:outerShdw>
                </a:effectLst>
                <a:cs typeface="Arial" panose="020B0604020202020204" pitchFamily="34" charset="0"/>
              </a:rPr>
              <a:t>ș</a:t>
            </a:r>
            <a:r>
              <a:rPr lang="en-US" sz="4000" dirty="0" err="1" smtClean="0">
                <a:ln w="0"/>
                <a:solidFill>
                  <a:schemeClr val="bg1"/>
                </a:solidFill>
                <a:effectLst>
                  <a:outerShdw blurRad="38100" dist="38100" dir="2700000" algn="tl">
                    <a:srgbClr val="000000">
                      <a:alpha val="43137"/>
                    </a:srgbClr>
                  </a:outerShdw>
                </a:effectLst>
                <a:cs typeface="Arial" panose="020B0604020202020204" pitchFamily="34" charset="0"/>
              </a:rPr>
              <a:t>i</a:t>
            </a:r>
            <a:r>
              <a:rPr lang="en-US" sz="4000" dirty="0" smtClean="0">
                <a:ln w="0"/>
                <a:solidFill>
                  <a:schemeClr val="bg1"/>
                </a:solidFill>
                <a:effectLst>
                  <a:outerShdw blurRad="38100" dist="38100" dir="2700000" algn="tl">
                    <a:srgbClr val="000000">
                      <a:alpha val="43137"/>
                    </a:srgbClr>
                  </a:outerShdw>
                </a:effectLst>
                <a:cs typeface="Arial" panose="020B0604020202020204" pitchFamily="34" charset="0"/>
              </a:rPr>
              <a:t> </a:t>
            </a:r>
            <a:r>
              <a:rPr lang="en-US" sz="4000" dirty="0" err="1">
                <a:ln w="0"/>
                <a:solidFill>
                  <a:schemeClr val="bg1"/>
                </a:solidFill>
                <a:effectLst>
                  <a:outerShdw blurRad="38100" dist="38100" dir="2700000" algn="tl">
                    <a:srgbClr val="000000">
                      <a:alpha val="43137"/>
                    </a:srgbClr>
                  </a:outerShdw>
                </a:effectLst>
                <a:cs typeface="Arial" panose="020B0604020202020204" pitchFamily="34" charset="0"/>
              </a:rPr>
              <a:t>producere</a:t>
            </a:r>
            <a:endParaRPr lang="en-US" sz="400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pic>
        <p:nvPicPr>
          <p:cNvPr id="12" name="Picture 11">
            <a:extLst>
              <a:ext uri="{FF2B5EF4-FFF2-40B4-BE49-F238E27FC236}">
                <a16:creationId xmlns:a16="http://schemas.microsoft.com/office/drawing/2014/main" id="{BA9491AC-E862-487F-78DB-BF7344F5B623}"/>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cxnSp>
        <p:nvCxnSpPr>
          <p:cNvPr id="35" name="Straight Arrow Connector 34">
            <a:extLst>
              <a:ext uri="{FF2B5EF4-FFF2-40B4-BE49-F238E27FC236}">
                <a16:creationId xmlns:a16="http://schemas.microsoft.com/office/drawing/2014/main" id="{6DFD01DA-6A14-C5A0-6DB0-9649EB5A40EF}"/>
              </a:ext>
            </a:extLst>
          </p:cNvPr>
          <p:cNvCxnSpPr/>
          <p:nvPr/>
        </p:nvCxnSpPr>
        <p:spPr>
          <a:xfrm flipV="1">
            <a:off x="11347533" y="3401526"/>
            <a:ext cx="1" cy="41229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6" name="Straight Connector 35">
            <a:extLst>
              <a:ext uri="{FF2B5EF4-FFF2-40B4-BE49-F238E27FC236}">
                <a16:creationId xmlns:a16="http://schemas.microsoft.com/office/drawing/2014/main" id="{BBDAAF49-FB27-E146-CA46-1EEC6302D094}"/>
              </a:ext>
            </a:extLst>
          </p:cNvPr>
          <p:cNvCxnSpPr/>
          <p:nvPr/>
        </p:nvCxnSpPr>
        <p:spPr>
          <a:xfrm flipH="1">
            <a:off x="8146129" y="3806093"/>
            <a:ext cx="3192030" cy="38272"/>
          </a:xfrm>
          <a:prstGeom prst="line">
            <a:avLst/>
          </a:prstGeom>
        </p:spPr>
        <p:style>
          <a:lnRef idx="3">
            <a:schemeClr val="dk1"/>
          </a:lnRef>
          <a:fillRef idx="0">
            <a:schemeClr val="dk1"/>
          </a:fillRef>
          <a:effectRef idx="2">
            <a:schemeClr val="dk1"/>
          </a:effectRef>
          <a:fontRef idx="minor">
            <a:schemeClr val="tx1"/>
          </a:fontRef>
        </p:style>
      </p:cxnSp>
      <p:cxnSp>
        <p:nvCxnSpPr>
          <p:cNvPr id="42" name="Straight Connector 41">
            <a:extLst>
              <a:ext uri="{FF2B5EF4-FFF2-40B4-BE49-F238E27FC236}">
                <a16:creationId xmlns:a16="http://schemas.microsoft.com/office/drawing/2014/main" id="{621980F5-0363-8790-D0E1-7F9B701A88B5}"/>
              </a:ext>
            </a:extLst>
          </p:cNvPr>
          <p:cNvCxnSpPr/>
          <p:nvPr/>
        </p:nvCxnSpPr>
        <p:spPr>
          <a:xfrm>
            <a:off x="8155503" y="3830506"/>
            <a:ext cx="1" cy="440576"/>
          </a:xfrm>
          <a:prstGeom prst="line">
            <a:avLst/>
          </a:prstGeom>
        </p:spPr>
        <p:style>
          <a:lnRef idx="3">
            <a:schemeClr val="dk1"/>
          </a:lnRef>
          <a:fillRef idx="0">
            <a:schemeClr val="dk1"/>
          </a:fillRef>
          <a:effectRef idx="2">
            <a:schemeClr val="dk1"/>
          </a:effectRef>
          <a:fontRef idx="minor">
            <a:schemeClr val="tx1"/>
          </a:fontRef>
        </p:style>
      </p:cxnSp>
      <p:sp>
        <p:nvSpPr>
          <p:cNvPr id="47" name="TextBox 46"/>
          <p:cNvSpPr txBox="1"/>
          <p:nvPr/>
        </p:nvSpPr>
        <p:spPr>
          <a:xfrm>
            <a:off x="2917904" y="5980837"/>
            <a:ext cx="9301531" cy="877163"/>
          </a:xfrm>
          <a:prstGeom prst="rect">
            <a:avLst/>
          </a:prstGeom>
          <a:noFill/>
        </p:spPr>
        <p:txBody>
          <a:bodyPr wrap="square" rtlCol="0">
            <a:spAutoFit/>
          </a:bodyPr>
          <a:lstStyle/>
          <a:p>
            <a:r>
              <a:rPr lang="ro-RO" sz="1700" b="1" dirty="0" smtClean="0"/>
              <a:t>  </a:t>
            </a:r>
            <a:r>
              <a:rPr lang="en-US" sz="1700" b="1" dirty="0" smtClean="0"/>
              <a:t>Nota </a:t>
            </a:r>
            <a:r>
              <a:rPr lang="en-US" sz="1700" b="1" dirty="0"/>
              <a:t>1</a:t>
            </a:r>
            <a:r>
              <a:rPr lang="en-US" sz="1700" dirty="0"/>
              <a:t>:</a:t>
            </a:r>
            <a:r>
              <a:rPr lang="en-US" sz="1700" b="1" dirty="0"/>
              <a:t> </a:t>
            </a:r>
            <a:r>
              <a:rPr lang="ro-RO" sz="1700" dirty="0"/>
              <a:t>În cazul UG de categorie A nu se emite NFP, CDC și </a:t>
            </a:r>
            <a:r>
              <a:rPr lang="ro-RO" sz="1700" dirty="0" smtClean="0"/>
              <a:t>NFF,  se emite doar NPT și CfR</a:t>
            </a:r>
            <a:endParaRPr lang="en-US" sz="1700" dirty="0"/>
          </a:p>
          <a:p>
            <a:r>
              <a:rPr lang="ro-RO" sz="1700" b="1" dirty="0" smtClean="0"/>
              <a:t>*Not</a:t>
            </a:r>
            <a:r>
              <a:rPr lang="en-US" sz="1700" b="1" dirty="0" smtClean="0"/>
              <a:t>a 2</a:t>
            </a:r>
            <a:r>
              <a:rPr lang="ro-RO" sz="1700" dirty="0" smtClean="0"/>
              <a:t>: Pentru emiterea NPT se completează o cerere conform Anexei </a:t>
            </a:r>
            <a:r>
              <a:rPr lang="en-US" sz="1700" dirty="0" err="1"/>
              <a:t>nr</a:t>
            </a:r>
            <a:r>
              <a:rPr lang="en-US" sz="1700" dirty="0"/>
              <a:t>. 16 din </a:t>
            </a:r>
            <a:r>
              <a:rPr lang="en-US" sz="1700" dirty="0" smtClean="0"/>
              <a:t>Ord. </a:t>
            </a:r>
            <a:r>
              <a:rPr lang="en-US" sz="1700" dirty="0"/>
              <a:t>ANRE nr.51</a:t>
            </a:r>
            <a:r>
              <a:rPr lang="ro-RO" sz="1700" dirty="0"/>
              <a:t>/2019</a:t>
            </a:r>
            <a:r>
              <a:rPr lang="en-US" sz="1700" dirty="0"/>
              <a:t> </a:t>
            </a:r>
            <a:endParaRPr lang="ro-RO" sz="1700" dirty="0" smtClean="0"/>
          </a:p>
          <a:p>
            <a:r>
              <a:rPr lang="ro-RO" sz="1700" b="1" dirty="0" smtClean="0"/>
              <a:t>*</a:t>
            </a:r>
            <a:r>
              <a:rPr lang="ro-RO" sz="1700" b="1" dirty="0"/>
              <a:t>Not</a:t>
            </a:r>
            <a:r>
              <a:rPr lang="en-US" sz="1700" b="1" dirty="0"/>
              <a:t>a </a:t>
            </a:r>
            <a:r>
              <a:rPr lang="ro-RO" sz="1700" b="1" dirty="0" smtClean="0"/>
              <a:t>3</a:t>
            </a:r>
            <a:r>
              <a:rPr lang="ro-RO" sz="1700" dirty="0" smtClean="0"/>
              <a:t>: </a:t>
            </a:r>
            <a:r>
              <a:rPr lang="ro-RO" sz="1700" dirty="0"/>
              <a:t>Pentru emiterea </a:t>
            </a:r>
            <a:r>
              <a:rPr lang="ro-RO" sz="1700" dirty="0" smtClean="0"/>
              <a:t>CDC </a:t>
            </a:r>
            <a:r>
              <a:rPr lang="ro-RO" sz="1700" dirty="0"/>
              <a:t>se completează o cerere conform </a:t>
            </a:r>
            <a:r>
              <a:rPr lang="ro-RO" sz="1700" dirty="0" smtClean="0"/>
              <a:t>Anexei </a:t>
            </a:r>
            <a:r>
              <a:rPr lang="ro-RO" sz="1700" dirty="0"/>
              <a:t>nr</a:t>
            </a:r>
            <a:r>
              <a:rPr lang="ro-RO" sz="1700" dirty="0" smtClean="0"/>
              <a:t>. 17 </a:t>
            </a:r>
            <a:r>
              <a:rPr lang="en-US" sz="1700" dirty="0"/>
              <a:t>din Ord. ANRE nr.51</a:t>
            </a:r>
            <a:r>
              <a:rPr lang="ro-RO" sz="1700" dirty="0" smtClean="0"/>
              <a:t>/2019</a:t>
            </a:r>
          </a:p>
        </p:txBody>
      </p:sp>
      <p:cxnSp>
        <p:nvCxnSpPr>
          <p:cNvPr id="26" name="Straight Connector 25">
            <a:extLst>
              <a:ext uri="{FF2B5EF4-FFF2-40B4-BE49-F238E27FC236}">
                <a16:creationId xmlns:a16="http://schemas.microsoft.com/office/drawing/2014/main" id="{621980F5-0363-8790-D0E1-7F9B701A88B5}"/>
              </a:ext>
            </a:extLst>
          </p:cNvPr>
          <p:cNvCxnSpPr/>
          <p:nvPr/>
        </p:nvCxnSpPr>
        <p:spPr>
          <a:xfrm>
            <a:off x="3650806" y="5123461"/>
            <a:ext cx="1" cy="440576"/>
          </a:xfrm>
          <a:prstGeom prst="line">
            <a:avLst/>
          </a:prstGeom>
        </p:spPr>
        <p:style>
          <a:lnRef idx="3">
            <a:schemeClr val="dk1"/>
          </a:lnRef>
          <a:fillRef idx="0">
            <a:schemeClr val="dk1"/>
          </a:fillRef>
          <a:effectRef idx="2">
            <a:schemeClr val="dk1"/>
          </a:effectRef>
          <a:fontRef idx="minor">
            <a:schemeClr val="tx1"/>
          </a:fontRef>
        </p:style>
      </p:cxnSp>
      <p:cxnSp>
        <p:nvCxnSpPr>
          <p:cNvPr id="29" name="Straight Connector 28">
            <a:extLst>
              <a:ext uri="{FF2B5EF4-FFF2-40B4-BE49-F238E27FC236}">
                <a16:creationId xmlns:a16="http://schemas.microsoft.com/office/drawing/2014/main" id="{BBDAAF49-FB27-E146-CA46-1EEC6302D094}"/>
              </a:ext>
            </a:extLst>
          </p:cNvPr>
          <p:cNvCxnSpPr/>
          <p:nvPr/>
        </p:nvCxnSpPr>
        <p:spPr>
          <a:xfrm flipH="1">
            <a:off x="3650804" y="5541028"/>
            <a:ext cx="7995327" cy="7344"/>
          </a:xfrm>
          <a:prstGeom prst="line">
            <a:avLst/>
          </a:prstGeom>
        </p:spPr>
        <p:style>
          <a:lnRef idx="3">
            <a:schemeClr val="dk1"/>
          </a:lnRef>
          <a:fillRef idx="0">
            <a:schemeClr val="dk1"/>
          </a:fillRef>
          <a:effectRef idx="2">
            <a:schemeClr val="dk1"/>
          </a:effectRef>
          <a:fontRef idx="minor">
            <a:schemeClr val="tx1"/>
          </a:fontRef>
        </p:style>
      </p:cxnSp>
      <p:cxnSp>
        <p:nvCxnSpPr>
          <p:cNvPr id="31" name="Straight Arrow Connector 30">
            <a:extLst>
              <a:ext uri="{FF2B5EF4-FFF2-40B4-BE49-F238E27FC236}">
                <a16:creationId xmlns:a16="http://schemas.microsoft.com/office/drawing/2014/main" id="{6DFD01DA-6A14-C5A0-6DB0-9649EB5A40EF}"/>
              </a:ext>
            </a:extLst>
          </p:cNvPr>
          <p:cNvCxnSpPr/>
          <p:nvPr/>
        </p:nvCxnSpPr>
        <p:spPr>
          <a:xfrm flipV="1">
            <a:off x="11646131" y="3402863"/>
            <a:ext cx="0" cy="214550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3" name="TextBox 12"/>
          <p:cNvSpPr txBox="1"/>
          <p:nvPr/>
        </p:nvSpPr>
        <p:spPr>
          <a:xfrm>
            <a:off x="6601064" y="5279957"/>
            <a:ext cx="1812291" cy="292388"/>
          </a:xfrm>
          <a:prstGeom prst="rect">
            <a:avLst/>
          </a:prstGeom>
          <a:noFill/>
        </p:spPr>
        <p:txBody>
          <a:bodyPr wrap="none" rtlCol="0">
            <a:spAutoFit/>
          </a:bodyPr>
          <a:lstStyle/>
          <a:p>
            <a:r>
              <a:rPr lang="ro-RO" sz="1300" dirty="0" smtClean="0"/>
              <a:t>Doar pentru categoria A</a:t>
            </a:r>
            <a:endParaRPr lang="en-US" sz="1300" dirty="0"/>
          </a:p>
        </p:txBody>
      </p:sp>
    </p:spTree>
    <p:extLst>
      <p:ext uri="{BB962C8B-B14F-4D97-AF65-F5344CB8AC3E}">
        <p14:creationId xmlns:p14="http://schemas.microsoft.com/office/powerpoint/2010/main" val="29138157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1420071" y="2488084"/>
            <a:ext cx="8952207" cy="1055608"/>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2800" dirty="0" err="1">
                <a:solidFill>
                  <a:schemeClr val="tx1"/>
                </a:solidFill>
              </a:rPr>
              <a:t>Certificatul</a:t>
            </a:r>
            <a:r>
              <a:rPr lang="en-US" sz="2800" dirty="0">
                <a:solidFill>
                  <a:schemeClr val="tx1"/>
                </a:solidFill>
              </a:rPr>
              <a:t> de </a:t>
            </a:r>
            <a:r>
              <a:rPr lang="en-US" sz="2800" dirty="0" err="1" smtClean="0">
                <a:solidFill>
                  <a:schemeClr val="tx1"/>
                </a:solidFill>
              </a:rPr>
              <a:t>conformitate</a:t>
            </a:r>
            <a:r>
              <a:rPr lang="ro-RO" sz="2800" dirty="0" smtClean="0">
                <a:solidFill>
                  <a:schemeClr val="tx1"/>
                </a:solidFill>
              </a:rPr>
              <a:t> </a:t>
            </a:r>
            <a:r>
              <a:rPr lang="en-US" sz="2800" dirty="0" err="1" smtClean="0">
                <a:solidFill>
                  <a:schemeClr val="tx1"/>
                </a:solidFill>
              </a:rPr>
              <a:t>va</a:t>
            </a:r>
            <a:r>
              <a:rPr lang="en-US" sz="2800" dirty="0" smtClean="0">
                <a:solidFill>
                  <a:schemeClr val="tx1"/>
                </a:solidFill>
              </a:rPr>
              <a:t> </a:t>
            </a:r>
            <a:r>
              <a:rPr lang="en-US" sz="2800" dirty="0">
                <a:solidFill>
                  <a:schemeClr val="tx1"/>
                </a:solidFill>
              </a:rPr>
              <a:t>fi </a:t>
            </a:r>
            <a:r>
              <a:rPr lang="en-US" sz="2800" dirty="0" err="1" smtClean="0">
                <a:solidFill>
                  <a:schemeClr val="tx1"/>
                </a:solidFill>
              </a:rPr>
              <a:t>întocmit</a:t>
            </a:r>
            <a:r>
              <a:rPr lang="ro-RO" sz="2800" dirty="0" smtClean="0">
                <a:solidFill>
                  <a:schemeClr val="tx1"/>
                </a:solidFill>
              </a:rPr>
              <a:t> conform machetei din </a:t>
            </a:r>
            <a:r>
              <a:rPr lang="ro-RO" sz="2800" b="1" dirty="0" smtClean="0">
                <a:solidFill>
                  <a:schemeClr val="tx1"/>
                </a:solidFill>
              </a:rPr>
              <a:t>Anexa 8</a:t>
            </a:r>
            <a:r>
              <a:rPr lang="ro-RO" sz="2800" dirty="0" smtClean="0">
                <a:solidFill>
                  <a:schemeClr val="tx1"/>
                </a:solidFill>
              </a:rPr>
              <a:t> din </a:t>
            </a:r>
            <a:r>
              <a:rPr lang="ro-RO" sz="2800" b="1" dirty="0">
                <a:solidFill>
                  <a:schemeClr val="tx1"/>
                </a:solidFill>
                <a:latin typeface="Calibri" panose="020F0502020204030204" pitchFamily="34" charset="0"/>
                <a:cs typeface="Calibri" panose="020F0502020204030204" pitchFamily="34" charset="0"/>
              </a:rPr>
              <a:t>Ord. ANRE nr.</a:t>
            </a:r>
            <a:r>
              <a:rPr lang="en-US" sz="2800" b="1" dirty="0">
                <a:solidFill>
                  <a:schemeClr val="tx1"/>
                </a:solidFill>
              </a:rPr>
              <a:t>51</a:t>
            </a:r>
            <a:r>
              <a:rPr lang="ro-RO" sz="2800" b="1" dirty="0" smtClean="0">
                <a:solidFill>
                  <a:schemeClr val="tx1"/>
                </a:solidFill>
              </a:rPr>
              <a:t>/2019</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sp>
        <p:nvSpPr>
          <p:cNvPr id="9" name="Rounded Rectangle 8"/>
          <p:cNvSpPr/>
          <p:nvPr/>
        </p:nvSpPr>
        <p:spPr>
          <a:xfrm>
            <a:off x="2999051" y="3930508"/>
            <a:ext cx="6167417" cy="1804749"/>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400" b="1" dirty="0">
                <a:ln w="0"/>
                <a:solidFill>
                  <a:schemeClr val="tx1"/>
                </a:solidFill>
                <a:cs typeface="Arial" panose="020B0604020202020204" pitchFamily="34" charset="0"/>
              </a:rPr>
              <a:t>Durata</a:t>
            </a:r>
            <a:r>
              <a:rPr lang="en-US" sz="2400" b="1" dirty="0">
                <a:ln w="0"/>
                <a:solidFill>
                  <a:schemeClr val="tx1"/>
                </a:solidFill>
                <a:cs typeface="Arial" panose="020B0604020202020204" pitchFamily="34" charset="0"/>
              </a:rPr>
              <a:t>: 10 </a:t>
            </a:r>
            <a:r>
              <a:rPr lang="en-US" sz="2400" b="1" dirty="0" err="1">
                <a:ln w="0"/>
                <a:solidFill>
                  <a:schemeClr val="tx1"/>
                </a:solidFill>
                <a:cs typeface="Arial" panose="020B0604020202020204" pitchFamily="34" charset="0"/>
              </a:rPr>
              <a:t>zile</a:t>
            </a:r>
            <a:r>
              <a:rPr lang="en-US" sz="2400" b="1" dirty="0">
                <a:ln w="0"/>
                <a:solidFill>
                  <a:schemeClr val="tx1"/>
                </a:solidFill>
                <a:cs typeface="Arial" panose="020B0604020202020204" pitchFamily="34" charset="0"/>
              </a:rPr>
              <a:t> </a:t>
            </a:r>
            <a:r>
              <a:rPr lang="en-US" sz="2400" b="1" dirty="0" err="1" smtClean="0">
                <a:ln w="0"/>
                <a:solidFill>
                  <a:schemeClr val="tx1"/>
                </a:solidFill>
                <a:cs typeface="Arial" panose="020B0604020202020204" pitchFamily="34" charset="0"/>
              </a:rPr>
              <a:t>lucr</a:t>
            </a:r>
            <a:r>
              <a:rPr lang="ro-RO" sz="2400" b="1" dirty="0" smtClean="0">
                <a:ln w="0"/>
                <a:solidFill>
                  <a:schemeClr val="tx1"/>
                </a:solidFill>
                <a:cs typeface="Arial" panose="020B0604020202020204" pitchFamily="34" charset="0"/>
              </a:rPr>
              <a:t>ă</a:t>
            </a:r>
            <a:r>
              <a:rPr lang="en-US" sz="2400" b="1" dirty="0" err="1" smtClean="0">
                <a:ln w="0"/>
                <a:solidFill>
                  <a:schemeClr val="tx1"/>
                </a:solidFill>
                <a:cs typeface="Arial" panose="020B0604020202020204" pitchFamily="34" charset="0"/>
              </a:rPr>
              <a:t>toare</a:t>
            </a:r>
            <a:r>
              <a:rPr lang="en-US" sz="2400" b="1" dirty="0" smtClean="0">
                <a:ln w="0"/>
                <a:solidFill>
                  <a:schemeClr val="tx1"/>
                </a:solidFill>
                <a:cs typeface="Arial" panose="020B0604020202020204" pitchFamily="34" charset="0"/>
              </a:rPr>
              <a:t> </a:t>
            </a:r>
            <a:r>
              <a:rPr lang="ro-RO" sz="2400" b="1" dirty="0" smtClean="0">
                <a:ln w="0"/>
                <a:solidFill>
                  <a:schemeClr val="tx1"/>
                </a:solidFill>
                <a:cs typeface="Arial" panose="020B0604020202020204" pitchFamily="34" charset="0"/>
              </a:rPr>
              <a:t>de la data la care toate documentele și testele dovedesc conformitatea UG </a:t>
            </a:r>
          </a:p>
          <a:p>
            <a:pPr algn="ctr"/>
            <a:r>
              <a:rPr lang="ro-RO" sz="2400" dirty="0" smtClean="0">
                <a:solidFill>
                  <a:schemeClr val="tx1"/>
                </a:solidFill>
              </a:rPr>
              <a:t>(A</a:t>
            </a:r>
            <a:r>
              <a:rPr lang="en-US" sz="2400" dirty="0" err="1" smtClean="0">
                <a:solidFill>
                  <a:schemeClr val="tx1"/>
                </a:solidFill>
              </a:rPr>
              <a:t>rt</a:t>
            </a:r>
            <a:r>
              <a:rPr lang="ro-RO" sz="2400" dirty="0">
                <a:solidFill>
                  <a:schemeClr val="tx1"/>
                </a:solidFill>
              </a:rPr>
              <a:t>. </a:t>
            </a:r>
            <a:r>
              <a:rPr lang="ro-RO" sz="2400" dirty="0" smtClean="0">
                <a:solidFill>
                  <a:schemeClr val="tx1"/>
                </a:solidFill>
              </a:rPr>
              <a:t>36, 57 </a:t>
            </a:r>
            <a:r>
              <a:rPr lang="ro-RO" sz="2400" dirty="0">
                <a:solidFill>
                  <a:schemeClr val="tx1"/>
                </a:solidFill>
              </a:rPr>
              <a:t>și </a:t>
            </a:r>
            <a:r>
              <a:rPr lang="ro-RO" sz="2400" dirty="0" smtClean="0">
                <a:solidFill>
                  <a:schemeClr val="tx1"/>
                </a:solidFill>
              </a:rPr>
              <a:t>91 </a:t>
            </a:r>
            <a:r>
              <a:rPr lang="ro-RO" sz="2400" dirty="0">
                <a:solidFill>
                  <a:schemeClr val="tx1"/>
                </a:solidFill>
                <a:latin typeface="Calibri" panose="020F0502020204030204" pitchFamily="34" charset="0"/>
                <a:cs typeface="Calibri" panose="020F0502020204030204" pitchFamily="34" charset="0"/>
              </a:rPr>
              <a:t>/</a:t>
            </a:r>
            <a:r>
              <a:rPr lang="ro-RO" sz="2400" dirty="0" smtClean="0">
                <a:solidFill>
                  <a:schemeClr val="tx1"/>
                </a:solidFill>
                <a:latin typeface="Calibri" panose="020F0502020204030204" pitchFamily="34" charset="0"/>
                <a:cs typeface="Calibri" panose="020F0502020204030204" pitchFamily="34" charset="0"/>
              </a:rPr>
              <a:t> </a:t>
            </a:r>
            <a:r>
              <a:rPr lang="ro-RO" sz="2400" dirty="0">
                <a:solidFill>
                  <a:schemeClr val="tx1"/>
                </a:solidFill>
                <a:latin typeface="Calibri" panose="020F0502020204030204" pitchFamily="34" charset="0"/>
                <a:cs typeface="Calibri" panose="020F0502020204030204" pitchFamily="34" charset="0"/>
              </a:rPr>
              <a:t>Ord. ANRE nr.</a:t>
            </a:r>
            <a:r>
              <a:rPr lang="en-US" sz="2400" dirty="0">
                <a:solidFill>
                  <a:schemeClr val="tx1"/>
                </a:solidFill>
              </a:rPr>
              <a:t>51</a:t>
            </a:r>
            <a:r>
              <a:rPr lang="ro-RO" sz="2400" dirty="0">
                <a:solidFill>
                  <a:schemeClr val="tx1"/>
                </a:solidFill>
              </a:rPr>
              <a:t>/2019)</a:t>
            </a:r>
            <a:endParaRPr lang="en-US" sz="2800" b="1" dirty="0">
              <a:ln w="0"/>
              <a:solidFill>
                <a:schemeClr val="tx1"/>
              </a:solidFill>
              <a:cs typeface="Arial" panose="020B0604020202020204" pitchFamily="34" charset="0"/>
            </a:endParaRPr>
          </a:p>
        </p:txBody>
      </p:sp>
      <p:sp>
        <p:nvSpPr>
          <p:cNvPr id="6" name="Rounded Rectangle 3">
            <a:extLst>
              <a:ext uri="{FF2B5EF4-FFF2-40B4-BE49-F238E27FC236}">
                <a16:creationId xmlns:a16="http://schemas.microsoft.com/office/drawing/2014/main" id="{303142CC-7F9C-514A-CF43-52D8D1227E50}"/>
              </a:ext>
            </a:extLst>
          </p:cNvPr>
          <p:cNvSpPr/>
          <p:nvPr/>
        </p:nvSpPr>
        <p:spPr>
          <a:xfrm>
            <a:off x="62966" y="266787"/>
            <a:ext cx="12039588" cy="1021556"/>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5400" cap="none" spc="0" dirty="0">
                <a:ln w="0"/>
                <a:solidFill>
                  <a:schemeClr val="bg1"/>
                </a:solidFill>
                <a:effectLst>
                  <a:outerShdw blurRad="38100" dist="38100" dir="2700000" algn="tl">
                    <a:srgbClr val="000000">
                      <a:alpha val="43137"/>
                    </a:srgbClr>
                  </a:outerShdw>
                </a:effectLst>
                <a:cs typeface="Arial" panose="020B0604020202020204" pitchFamily="34" charset="0"/>
              </a:rPr>
              <a:t>CDC</a:t>
            </a:r>
            <a:r>
              <a:rPr lang="en-US" sz="5400" cap="none" spc="0" dirty="0">
                <a:ln w="0"/>
                <a:solidFill>
                  <a:schemeClr val="bg1"/>
                </a:solidFill>
                <a:effectLst>
                  <a:outerShdw blurRad="38100" dist="38100" dir="2700000" algn="tl">
                    <a:srgbClr val="000000">
                      <a:alpha val="43137"/>
                    </a:srgbClr>
                  </a:outerShdw>
                </a:effectLst>
                <a:cs typeface="Arial" panose="020B0604020202020204" pitchFamily="34" charset="0"/>
              </a:rPr>
              <a:t> </a:t>
            </a:r>
            <a:r>
              <a:rPr lang="en-US"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a:t>
            </a:r>
            <a:r>
              <a:rPr lang="en-US" sz="4800" dirty="0" err="1" smtClean="0">
                <a:solidFill>
                  <a:schemeClr val="bg1"/>
                </a:solidFill>
              </a:rPr>
              <a:t>Certificat</a:t>
            </a:r>
            <a:r>
              <a:rPr lang="ro-RO" sz="4800" dirty="0" smtClean="0">
                <a:solidFill>
                  <a:schemeClr val="bg1"/>
                </a:solidFill>
              </a:rPr>
              <a:t>ul</a:t>
            </a:r>
            <a:r>
              <a:rPr lang="en-US" sz="4800" dirty="0" smtClean="0">
                <a:solidFill>
                  <a:schemeClr val="bg1"/>
                </a:solidFill>
              </a:rPr>
              <a:t> </a:t>
            </a:r>
            <a:r>
              <a:rPr lang="en-US" sz="4800" dirty="0">
                <a:solidFill>
                  <a:schemeClr val="bg1"/>
                </a:solidFill>
              </a:rPr>
              <a:t>de </a:t>
            </a:r>
            <a:r>
              <a:rPr lang="en-US" sz="4800" dirty="0" err="1">
                <a:solidFill>
                  <a:schemeClr val="bg1"/>
                </a:solidFill>
              </a:rPr>
              <a:t>conformitate</a:t>
            </a:r>
            <a:r>
              <a:rPr lang="en-US" sz="4800" dirty="0">
                <a:solidFill>
                  <a:schemeClr val="bg1"/>
                </a:solidFill>
              </a:rPr>
              <a:t>)</a:t>
            </a:r>
            <a:endParaRPr lang="en-US" sz="4800" cap="none" spc="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graphicFrame>
        <p:nvGraphicFramePr>
          <p:cNvPr id="10" name="Content Placeholder 3"/>
          <p:cNvGraphicFramePr>
            <a:graphicFrameLocks/>
          </p:cNvGraphicFramePr>
          <p:nvPr>
            <p:extLst>
              <p:ext uri="{D42A27DB-BD31-4B8C-83A1-F6EECF244321}">
                <p14:modId xmlns:p14="http://schemas.microsoft.com/office/powerpoint/2010/main" val="35864278"/>
              </p:ext>
            </p:extLst>
          </p:nvPr>
        </p:nvGraphicFramePr>
        <p:xfrm>
          <a:off x="10372278" y="5428210"/>
          <a:ext cx="1796934" cy="17166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8896375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sp>
        <p:nvSpPr>
          <p:cNvPr id="10" name="Rounded Rectangle 9"/>
          <p:cNvSpPr/>
          <p:nvPr/>
        </p:nvSpPr>
        <p:spPr>
          <a:xfrm>
            <a:off x="803151" y="1943853"/>
            <a:ext cx="10724390" cy="2962513"/>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2400" dirty="0" err="1">
                <a:solidFill>
                  <a:schemeClr val="tx1"/>
                </a:solidFill>
              </a:rPr>
              <a:t>Certificatul</a:t>
            </a:r>
            <a:r>
              <a:rPr lang="en-US" sz="2400" dirty="0">
                <a:solidFill>
                  <a:schemeClr val="tx1"/>
                </a:solidFill>
              </a:rPr>
              <a:t> de </a:t>
            </a:r>
            <a:r>
              <a:rPr lang="en-US" sz="2400" dirty="0" err="1">
                <a:solidFill>
                  <a:schemeClr val="tx1"/>
                </a:solidFill>
              </a:rPr>
              <a:t>racordare</a:t>
            </a:r>
            <a:r>
              <a:rPr lang="en-US" sz="2400" dirty="0">
                <a:solidFill>
                  <a:schemeClr val="tx1"/>
                </a:solidFill>
              </a:rPr>
              <a:t> </a:t>
            </a:r>
            <a:r>
              <a:rPr lang="en-US" sz="2400" dirty="0" err="1">
                <a:solidFill>
                  <a:schemeClr val="tx1"/>
                </a:solidFill>
              </a:rPr>
              <a:t>este</a:t>
            </a:r>
            <a:r>
              <a:rPr lang="en-US" sz="2400" dirty="0">
                <a:solidFill>
                  <a:schemeClr val="tx1"/>
                </a:solidFill>
              </a:rPr>
              <a:t> </a:t>
            </a:r>
            <a:r>
              <a:rPr lang="en-US" sz="2400" dirty="0" err="1">
                <a:solidFill>
                  <a:schemeClr val="tx1"/>
                </a:solidFill>
              </a:rPr>
              <a:t>documentul</a:t>
            </a:r>
            <a:r>
              <a:rPr lang="en-US" sz="2400" dirty="0">
                <a:solidFill>
                  <a:schemeClr val="tx1"/>
                </a:solidFill>
              </a:rPr>
              <a:t> </a:t>
            </a:r>
            <a:r>
              <a:rPr lang="en-US" sz="2400" dirty="0" err="1">
                <a:solidFill>
                  <a:schemeClr val="tx1"/>
                </a:solidFill>
              </a:rPr>
              <a:t>unic</a:t>
            </a:r>
            <a:r>
              <a:rPr lang="en-US" sz="2400" dirty="0">
                <a:solidFill>
                  <a:schemeClr val="tx1"/>
                </a:solidFill>
              </a:rPr>
              <a:t> </a:t>
            </a:r>
            <a:r>
              <a:rPr lang="en-US" sz="2400" dirty="0" err="1">
                <a:solidFill>
                  <a:schemeClr val="tx1"/>
                </a:solidFill>
              </a:rPr>
              <a:t>emis</a:t>
            </a:r>
            <a:r>
              <a:rPr lang="en-US" sz="2400" dirty="0">
                <a:solidFill>
                  <a:schemeClr val="tx1"/>
                </a:solidFill>
              </a:rPr>
              <a:t> de </a:t>
            </a:r>
            <a:r>
              <a:rPr lang="en-US" sz="2400" dirty="0" err="1">
                <a:solidFill>
                  <a:schemeClr val="tx1"/>
                </a:solidFill>
              </a:rPr>
              <a:t>către</a:t>
            </a:r>
            <a:r>
              <a:rPr lang="en-US" sz="2400" dirty="0">
                <a:solidFill>
                  <a:schemeClr val="tx1"/>
                </a:solidFill>
              </a:rPr>
              <a:t> </a:t>
            </a:r>
            <a:r>
              <a:rPr lang="en-US" sz="2400" dirty="0" err="1">
                <a:solidFill>
                  <a:schemeClr val="tx1"/>
                </a:solidFill>
              </a:rPr>
              <a:t>operatorul</a:t>
            </a:r>
            <a:r>
              <a:rPr lang="en-US" sz="2400" dirty="0">
                <a:solidFill>
                  <a:schemeClr val="tx1"/>
                </a:solidFill>
              </a:rPr>
              <a:t> de </a:t>
            </a:r>
            <a:r>
              <a:rPr lang="en-US" sz="2400" dirty="0" err="1">
                <a:solidFill>
                  <a:schemeClr val="tx1"/>
                </a:solidFill>
              </a:rPr>
              <a:t>reţea</a:t>
            </a:r>
            <a:r>
              <a:rPr lang="en-US" sz="2400" dirty="0">
                <a:solidFill>
                  <a:schemeClr val="tx1"/>
                </a:solidFill>
              </a:rPr>
              <a:t> </a:t>
            </a:r>
            <a:r>
              <a:rPr lang="en-US" sz="2400" dirty="0" err="1">
                <a:solidFill>
                  <a:schemeClr val="tx1"/>
                </a:solidFill>
              </a:rPr>
              <a:t>pentru</a:t>
            </a:r>
            <a:r>
              <a:rPr lang="en-US" sz="2400" dirty="0">
                <a:solidFill>
                  <a:schemeClr val="tx1"/>
                </a:solidFill>
              </a:rPr>
              <a:t> un loc de </a:t>
            </a:r>
            <a:r>
              <a:rPr lang="en-US" sz="2400" dirty="0" err="1">
                <a:solidFill>
                  <a:schemeClr val="tx1"/>
                </a:solidFill>
              </a:rPr>
              <a:t>consum</a:t>
            </a:r>
            <a:r>
              <a:rPr lang="en-US" sz="2400" dirty="0">
                <a:solidFill>
                  <a:schemeClr val="tx1"/>
                </a:solidFill>
              </a:rPr>
              <a:t> </a:t>
            </a:r>
            <a:r>
              <a:rPr lang="en-US" sz="2400" dirty="0" err="1">
                <a:solidFill>
                  <a:schemeClr val="tx1"/>
                </a:solidFill>
              </a:rPr>
              <a:t>şi</a:t>
            </a:r>
            <a:r>
              <a:rPr lang="en-US" sz="2400" dirty="0">
                <a:solidFill>
                  <a:schemeClr val="tx1"/>
                </a:solidFill>
              </a:rPr>
              <a:t>/</a:t>
            </a:r>
            <a:r>
              <a:rPr lang="en-US" sz="2400" dirty="0" err="1">
                <a:solidFill>
                  <a:schemeClr val="tx1"/>
                </a:solidFill>
              </a:rPr>
              <a:t>sau</a:t>
            </a:r>
            <a:r>
              <a:rPr lang="en-US" sz="2400" dirty="0">
                <a:solidFill>
                  <a:schemeClr val="tx1"/>
                </a:solidFill>
              </a:rPr>
              <a:t> de </a:t>
            </a:r>
            <a:r>
              <a:rPr lang="en-US" sz="2400" dirty="0" err="1">
                <a:solidFill>
                  <a:schemeClr val="tx1"/>
                </a:solidFill>
              </a:rPr>
              <a:t>producere</a:t>
            </a:r>
            <a:r>
              <a:rPr lang="en-US" sz="2400" dirty="0">
                <a:solidFill>
                  <a:schemeClr val="tx1"/>
                </a:solidFill>
              </a:rPr>
              <a:t>, </a:t>
            </a:r>
            <a:r>
              <a:rPr lang="en-US" sz="2400" dirty="0" err="1">
                <a:solidFill>
                  <a:schemeClr val="tx1"/>
                </a:solidFill>
              </a:rPr>
              <a:t>prin</a:t>
            </a:r>
            <a:r>
              <a:rPr lang="en-US" sz="2400" dirty="0">
                <a:solidFill>
                  <a:schemeClr val="tx1"/>
                </a:solidFill>
              </a:rPr>
              <a:t> care se </a:t>
            </a:r>
            <a:r>
              <a:rPr lang="en-US" sz="2400" dirty="0" err="1">
                <a:solidFill>
                  <a:schemeClr val="tx1"/>
                </a:solidFill>
              </a:rPr>
              <a:t>certifică</a:t>
            </a:r>
            <a:r>
              <a:rPr lang="en-US" sz="2400" dirty="0">
                <a:solidFill>
                  <a:schemeClr val="tx1"/>
                </a:solidFill>
              </a:rPr>
              <a:t> </a:t>
            </a:r>
            <a:r>
              <a:rPr lang="en-US" sz="2400" dirty="0" err="1">
                <a:solidFill>
                  <a:schemeClr val="tx1"/>
                </a:solidFill>
              </a:rPr>
              <a:t>îndeplinirea</a:t>
            </a:r>
            <a:r>
              <a:rPr lang="en-US" sz="2400" dirty="0">
                <a:solidFill>
                  <a:schemeClr val="tx1"/>
                </a:solidFill>
              </a:rPr>
              <a:t> </a:t>
            </a:r>
            <a:r>
              <a:rPr lang="en-US" sz="2400" dirty="0" err="1">
                <a:solidFill>
                  <a:schemeClr val="tx1"/>
                </a:solidFill>
              </a:rPr>
              <a:t>condiţiilor</a:t>
            </a:r>
            <a:r>
              <a:rPr lang="en-US" sz="2400" dirty="0">
                <a:solidFill>
                  <a:schemeClr val="tx1"/>
                </a:solidFill>
              </a:rPr>
              <a:t> de </a:t>
            </a:r>
            <a:r>
              <a:rPr lang="en-US" sz="2400" dirty="0" err="1">
                <a:solidFill>
                  <a:schemeClr val="tx1"/>
                </a:solidFill>
              </a:rPr>
              <a:t>racordare</a:t>
            </a:r>
            <a:r>
              <a:rPr lang="en-US" sz="2400" dirty="0">
                <a:solidFill>
                  <a:schemeClr val="tx1"/>
                </a:solidFill>
              </a:rPr>
              <a:t> la </a:t>
            </a:r>
            <a:r>
              <a:rPr lang="en-US" sz="2400" dirty="0" err="1">
                <a:solidFill>
                  <a:schemeClr val="tx1"/>
                </a:solidFill>
              </a:rPr>
              <a:t>reţea</a:t>
            </a:r>
            <a:r>
              <a:rPr lang="en-US" sz="2400" dirty="0">
                <a:solidFill>
                  <a:schemeClr val="tx1"/>
                </a:solidFill>
              </a:rPr>
              <a:t>, </a:t>
            </a:r>
            <a:r>
              <a:rPr lang="en-US" sz="2400" dirty="0" err="1">
                <a:solidFill>
                  <a:schemeClr val="tx1"/>
                </a:solidFill>
              </a:rPr>
              <a:t>respectiv</a:t>
            </a:r>
            <a:r>
              <a:rPr lang="en-US" sz="2400" dirty="0">
                <a:solidFill>
                  <a:schemeClr val="tx1"/>
                </a:solidFill>
              </a:rPr>
              <a:t> </a:t>
            </a:r>
            <a:r>
              <a:rPr lang="en-US" sz="2400" dirty="0" err="1">
                <a:solidFill>
                  <a:schemeClr val="tx1"/>
                </a:solidFill>
              </a:rPr>
              <a:t>realizarea</a:t>
            </a:r>
            <a:r>
              <a:rPr lang="en-US" sz="2400" dirty="0">
                <a:solidFill>
                  <a:schemeClr val="tx1"/>
                </a:solidFill>
              </a:rPr>
              <a:t> </a:t>
            </a:r>
            <a:r>
              <a:rPr lang="en-US" sz="2400" dirty="0" err="1">
                <a:solidFill>
                  <a:schemeClr val="tx1"/>
                </a:solidFill>
              </a:rPr>
              <a:t>instalaţiei</a:t>
            </a:r>
            <a:r>
              <a:rPr lang="en-US" sz="2400" dirty="0">
                <a:solidFill>
                  <a:schemeClr val="tx1"/>
                </a:solidFill>
              </a:rPr>
              <a:t> de </a:t>
            </a:r>
            <a:r>
              <a:rPr lang="en-US" sz="2400" dirty="0" err="1">
                <a:solidFill>
                  <a:schemeClr val="tx1"/>
                </a:solidFill>
              </a:rPr>
              <a:t>racordare</a:t>
            </a:r>
            <a:r>
              <a:rPr lang="en-US" sz="2400" dirty="0">
                <a:solidFill>
                  <a:schemeClr val="tx1"/>
                </a:solidFill>
              </a:rPr>
              <a:t>, precum </a:t>
            </a:r>
            <a:r>
              <a:rPr lang="en-US" sz="2400" dirty="0" err="1">
                <a:solidFill>
                  <a:schemeClr val="tx1"/>
                </a:solidFill>
              </a:rPr>
              <a:t>şi</a:t>
            </a:r>
            <a:r>
              <a:rPr lang="en-US" sz="2400" dirty="0">
                <a:solidFill>
                  <a:schemeClr val="tx1"/>
                </a:solidFill>
              </a:rPr>
              <a:t> a </a:t>
            </a:r>
            <a:r>
              <a:rPr lang="en-US" sz="2400" dirty="0" err="1">
                <a:solidFill>
                  <a:schemeClr val="tx1"/>
                </a:solidFill>
              </a:rPr>
              <a:t>instalaţiilor</a:t>
            </a:r>
            <a:r>
              <a:rPr lang="en-US" sz="2400" dirty="0">
                <a:solidFill>
                  <a:schemeClr val="tx1"/>
                </a:solidFill>
              </a:rPr>
              <a:t> </a:t>
            </a:r>
            <a:r>
              <a:rPr lang="en-US" sz="2400" dirty="0" err="1">
                <a:solidFill>
                  <a:schemeClr val="tx1"/>
                </a:solidFill>
              </a:rPr>
              <a:t>electrice</a:t>
            </a:r>
            <a:r>
              <a:rPr lang="en-US" sz="2400" dirty="0">
                <a:solidFill>
                  <a:schemeClr val="tx1"/>
                </a:solidFill>
              </a:rPr>
              <a:t> ale </a:t>
            </a:r>
            <a:r>
              <a:rPr lang="en-US" sz="2400" dirty="0" err="1">
                <a:solidFill>
                  <a:schemeClr val="tx1"/>
                </a:solidFill>
              </a:rPr>
              <a:t>utilizatorului</a:t>
            </a:r>
            <a:r>
              <a:rPr lang="en-US" sz="2400" dirty="0">
                <a:solidFill>
                  <a:schemeClr val="tx1"/>
                </a:solidFill>
              </a:rPr>
              <a:t>, </a:t>
            </a:r>
            <a:r>
              <a:rPr lang="en-US" sz="2400" dirty="0" err="1">
                <a:solidFill>
                  <a:schemeClr val="tx1"/>
                </a:solidFill>
              </a:rPr>
              <a:t>şi</a:t>
            </a:r>
            <a:r>
              <a:rPr lang="en-US" sz="2400" dirty="0">
                <a:solidFill>
                  <a:schemeClr val="tx1"/>
                </a:solidFill>
              </a:rPr>
              <a:t> </a:t>
            </a:r>
            <a:r>
              <a:rPr lang="en-US" sz="2400" dirty="0" err="1">
                <a:solidFill>
                  <a:schemeClr val="tx1"/>
                </a:solidFill>
              </a:rPr>
              <a:t>prin</a:t>
            </a:r>
            <a:r>
              <a:rPr lang="en-US" sz="2400" dirty="0">
                <a:solidFill>
                  <a:schemeClr val="tx1"/>
                </a:solidFill>
              </a:rPr>
              <a:t> care se </a:t>
            </a:r>
            <a:r>
              <a:rPr lang="en-US" sz="2400" dirty="0" err="1">
                <a:solidFill>
                  <a:schemeClr val="tx1"/>
                </a:solidFill>
              </a:rPr>
              <a:t>stabilesc</a:t>
            </a:r>
            <a:r>
              <a:rPr lang="en-US" sz="2400" dirty="0">
                <a:solidFill>
                  <a:schemeClr val="tx1"/>
                </a:solidFill>
              </a:rPr>
              <a:t> </a:t>
            </a:r>
            <a:r>
              <a:rPr lang="en-US" sz="2400" dirty="0" err="1">
                <a:solidFill>
                  <a:schemeClr val="tx1"/>
                </a:solidFill>
              </a:rPr>
              <a:t>condiţii</a:t>
            </a:r>
            <a:r>
              <a:rPr lang="en-US" sz="2400" dirty="0">
                <a:solidFill>
                  <a:schemeClr val="tx1"/>
                </a:solidFill>
              </a:rPr>
              <a:t> </a:t>
            </a:r>
            <a:r>
              <a:rPr lang="en-US" sz="2400" dirty="0" err="1">
                <a:solidFill>
                  <a:schemeClr val="tx1"/>
                </a:solidFill>
              </a:rPr>
              <a:t>tehnice</a:t>
            </a:r>
            <a:r>
              <a:rPr lang="en-US" sz="2400" dirty="0">
                <a:solidFill>
                  <a:schemeClr val="tx1"/>
                </a:solidFill>
              </a:rPr>
              <a:t> de </a:t>
            </a:r>
            <a:r>
              <a:rPr lang="en-US" sz="2400" dirty="0" err="1">
                <a:solidFill>
                  <a:schemeClr val="tx1"/>
                </a:solidFill>
              </a:rPr>
              <a:t>utilizare</a:t>
            </a:r>
            <a:r>
              <a:rPr lang="en-US" sz="2400" dirty="0">
                <a:solidFill>
                  <a:schemeClr val="tx1"/>
                </a:solidFill>
              </a:rPr>
              <a:t> a </a:t>
            </a:r>
            <a:r>
              <a:rPr lang="en-US" sz="2400" dirty="0" err="1">
                <a:solidFill>
                  <a:schemeClr val="tx1"/>
                </a:solidFill>
              </a:rPr>
              <a:t>reţelei</a:t>
            </a:r>
            <a:r>
              <a:rPr lang="en-US" sz="2400" dirty="0">
                <a:solidFill>
                  <a:schemeClr val="tx1"/>
                </a:solidFill>
              </a:rPr>
              <a:t> </a:t>
            </a:r>
            <a:r>
              <a:rPr lang="en-US" sz="2400" dirty="0" err="1">
                <a:solidFill>
                  <a:schemeClr val="tx1"/>
                </a:solidFill>
              </a:rPr>
              <a:t>după</a:t>
            </a:r>
            <a:r>
              <a:rPr lang="en-US" sz="2400" dirty="0">
                <a:solidFill>
                  <a:schemeClr val="tx1"/>
                </a:solidFill>
              </a:rPr>
              <a:t> </a:t>
            </a:r>
            <a:r>
              <a:rPr lang="en-US" sz="2400" dirty="0" err="1">
                <a:solidFill>
                  <a:schemeClr val="tx1"/>
                </a:solidFill>
              </a:rPr>
              <a:t>punerea</a:t>
            </a:r>
            <a:r>
              <a:rPr lang="en-US" sz="2400" dirty="0">
                <a:solidFill>
                  <a:schemeClr val="tx1"/>
                </a:solidFill>
              </a:rPr>
              <a:t> sub </a:t>
            </a:r>
            <a:r>
              <a:rPr lang="en-US" sz="2400" dirty="0" err="1">
                <a:solidFill>
                  <a:schemeClr val="tx1"/>
                </a:solidFill>
              </a:rPr>
              <a:t>tensiune</a:t>
            </a:r>
            <a:r>
              <a:rPr lang="en-US" sz="2400" dirty="0">
                <a:solidFill>
                  <a:schemeClr val="tx1"/>
                </a:solidFill>
              </a:rPr>
              <a:t> </a:t>
            </a:r>
            <a:r>
              <a:rPr lang="en-US" sz="2400" dirty="0" err="1">
                <a:solidFill>
                  <a:schemeClr val="tx1"/>
                </a:solidFill>
              </a:rPr>
              <a:t>finală</a:t>
            </a:r>
            <a:r>
              <a:rPr lang="en-US" sz="2400" dirty="0">
                <a:solidFill>
                  <a:schemeClr val="tx1"/>
                </a:solidFill>
              </a:rPr>
              <a:t> a </a:t>
            </a:r>
            <a:r>
              <a:rPr lang="en-US" sz="2400" dirty="0" err="1">
                <a:solidFill>
                  <a:schemeClr val="tx1"/>
                </a:solidFill>
              </a:rPr>
              <a:t>instalaţiei</a:t>
            </a:r>
            <a:r>
              <a:rPr lang="en-US" sz="2400" dirty="0">
                <a:solidFill>
                  <a:schemeClr val="tx1"/>
                </a:solidFill>
              </a:rPr>
              <a:t> de </a:t>
            </a:r>
            <a:r>
              <a:rPr lang="en-US" sz="2400" dirty="0" err="1" smtClean="0">
                <a:solidFill>
                  <a:schemeClr val="tx1"/>
                </a:solidFill>
              </a:rPr>
              <a:t>utilizare</a:t>
            </a:r>
            <a:r>
              <a:rPr lang="en-US" sz="2400" dirty="0" smtClean="0">
                <a:solidFill>
                  <a:schemeClr val="tx1"/>
                </a:solidFill>
              </a:rPr>
              <a:t> </a:t>
            </a:r>
            <a:endParaRPr lang="ro-RO" sz="2400" dirty="0" smtClean="0">
              <a:solidFill>
                <a:schemeClr val="tx1"/>
              </a:solidFill>
            </a:endParaRPr>
          </a:p>
          <a:p>
            <a:pPr algn="ctr"/>
            <a:r>
              <a:rPr lang="en-US" sz="2400" dirty="0" smtClean="0">
                <a:solidFill>
                  <a:schemeClr val="tx1"/>
                </a:solidFill>
              </a:rPr>
              <a:t>(</a:t>
            </a:r>
            <a:r>
              <a:rPr lang="en-US" sz="2400" dirty="0" err="1">
                <a:solidFill>
                  <a:schemeClr val="tx1"/>
                </a:solidFill>
              </a:rPr>
              <a:t>Anexa</a:t>
            </a:r>
            <a:r>
              <a:rPr lang="en-US" sz="2400" dirty="0">
                <a:solidFill>
                  <a:schemeClr val="tx1"/>
                </a:solidFill>
              </a:rPr>
              <a:t> 1/ Ord. ANRE nr.59/2013)</a:t>
            </a:r>
          </a:p>
        </p:txBody>
      </p:sp>
      <p:sp>
        <p:nvSpPr>
          <p:cNvPr id="9" name="Rounded Rectangle 8"/>
          <p:cNvSpPr/>
          <p:nvPr/>
        </p:nvSpPr>
        <p:spPr>
          <a:xfrm>
            <a:off x="3782492" y="6020118"/>
            <a:ext cx="4765708" cy="783193"/>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b="1" dirty="0">
                <a:ln w="0"/>
                <a:solidFill>
                  <a:schemeClr val="tx1"/>
                </a:solidFill>
                <a:cs typeface="Arial" panose="020B0604020202020204" pitchFamily="34" charset="0"/>
              </a:rPr>
              <a:t>Durata</a:t>
            </a:r>
            <a:r>
              <a:rPr lang="en-US" sz="2000" b="1" dirty="0">
                <a:ln w="0"/>
                <a:solidFill>
                  <a:schemeClr val="tx1"/>
                </a:solidFill>
                <a:cs typeface="Arial" panose="020B0604020202020204" pitchFamily="34" charset="0"/>
              </a:rPr>
              <a:t>: 3 </a:t>
            </a:r>
            <a:r>
              <a:rPr lang="en-US" sz="2000" b="1" dirty="0" err="1">
                <a:ln w="0"/>
                <a:solidFill>
                  <a:schemeClr val="tx1"/>
                </a:solidFill>
                <a:cs typeface="Arial" panose="020B0604020202020204" pitchFamily="34" charset="0"/>
              </a:rPr>
              <a:t>zile</a:t>
            </a:r>
            <a:r>
              <a:rPr lang="en-US" sz="2000" b="1" dirty="0">
                <a:ln w="0"/>
                <a:solidFill>
                  <a:schemeClr val="tx1"/>
                </a:solidFill>
                <a:cs typeface="Arial" panose="020B0604020202020204" pitchFamily="34" charset="0"/>
              </a:rPr>
              <a:t> </a:t>
            </a:r>
            <a:r>
              <a:rPr lang="en-US" sz="2000" b="1" dirty="0" err="1" smtClean="0">
                <a:ln w="0"/>
                <a:solidFill>
                  <a:schemeClr val="tx1"/>
                </a:solidFill>
                <a:cs typeface="Arial" panose="020B0604020202020204" pitchFamily="34" charset="0"/>
              </a:rPr>
              <a:t>lucr</a:t>
            </a:r>
            <a:r>
              <a:rPr lang="ro-RO" sz="2000" b="1" dirty="0" smtClean="0">
                <a:ln w="0"/>
                <a:solidFill>
                  <a:schemeClr val="tx1"/>
                </a:solidFill>
                <a:cs typeface="Arial" panose="020B0604020202020204" pitchFamily="34" charset="0"/>
              </a:rPr>
              <a:t>ă</a:t>
            </a:r>
            <a:r>
              <a:rPr lang="en-US" sz="2000" b="1" dirty="0" err="1" smtClean="0">
                <a:ln w="0"/>
                <a:solidFill>
                  <a:schemeClr val="tx1"/>
                </a:solidFill>
                <a:cs typeface="Arial" panose="020B0604020202020204" pitchFamily="34" charset="0"/>
              </a:rPr>
              <a:t>toare</a:t>
            </a:r>
            <a:r>
              <a:rPr lang="en-US" sz="2000" b="1" dirty="0" smtClean="0">
                <a:ln w="0"/>
                <a:solidFill>
                  <a:schemeClr val="tx1"/>
                </a:solidFill>
                <a:cs typeface="Arial" panose="020B0604020202020204" pitchFamily="34" charset="0"/>
              </a:rPr>
              <a:t> </a:t>
            </a:r>
            <a:endParaRPr lang="ro-RO" sz="2000" b="1" dirty="0" smtClean="0">
              <a:ln w="0"/>
              <a:solidFill>
                <a:schemeClr val="tx1"/>
              </a:solidFill>
              <a:cs typeface="Arial" panose="020B0604020202020204" pitchFamily="34" charset="0"/>
            </a:endParaRPr>
          </a:p>
          <a:p>
            <a:pPr algn="ctr"/>
            <a:r>
              <a:rPr lang="en-US" sz="2000" dirty="0" smtClean="0">
                <a:ln w="0"/>
                <a:solidFill>
                  <a:schemeClr val="tx1"/>
                </a:solidFill>
                <a:cs typeface="Arial" panose="020B0604020202020204" pitchFamily="34" charset="0"/>
              </a:rPr>
              <a:t>(Art</a:t>
            </a:r>
            <a:r>
              <a:rPr lang="ro-RO" sz="2000" dirty="0" smtClean="0">
                <a:ln w="0"/>
                <a:solidFill>
                  <a:schemeClr val="tx1"/>
                </a:solidFill>
                <a:cs typeface="Arial" panose="020B0604020202020204" pitchFamily="34" charset="0"/>
              </a:rPr>
              <a:t>.</a:t>
            </a:r>
            <a:r>
              <a:rPr lang="en-US" sz="2000" dirty="0" smtClean="0">
                <a:ln w="0"/>
                <a:solidFill>
                  <a:schemeClr val="tx1"/>
                </a:solidFill>
                <a:cs typeface="Arial" panose="020B0604020202020204" pitchFamily="34" charset="0"/>
              </a:rPr>
              <a:t> </a:t>
            </a:r>
            <a:r>
              <a:rPr lang="en-US" sz="2000" dirty="0">
                <a:ln w="0"/>
                <a:solidFill>
                  <a:schemeClr val="tx1"/>
                </a:solidFill>
                <a:cs typeface="Arial" panose="020B0604020202020204" pitchFamily="34" charset="0"/>
              </a:rPr>
              <a:t>52/Ord. ANRE nr.59/2013)</a:t>
            </a:r>
          </a:p>
        </p:txBody>
      </p:sp>
      <p:sp>
        <p:nvSpPr>
          <p:cNvPr id="11" name="Rounded Rectangle 10"/>
          <p:cNvSpPr/>
          <p:nvPr/>
        </p:nvSpPr>
        <p:spPr>
          <a:xfrm>
            <a:off x="2048170" y="5021649"/>
            <a:ext cx="8069179" cy="919401"/>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2400" dirty="0" err="1">
                <a:solidFill>
                  <a:schemeClr val="tx1"/>
                </a:solidFill>
              </a:rPr>
              <a:t>Certificatul</a:t>
            </a:r>
            <a:r>
              <a:rPr lang="en-US" sz="2400" dirty="0">
                <a:solidFill>
                  <a:schemeClr val="tx1"/>
                </a:solidFill>
              </a:rPr>
              <a:t> de </a:t>
            </a:r>
            <a:r>
              <a:rPr lang="en-US" sz="2400" dirty="0" err="1">
                <a:solidFill>
                  <a:schemeClr val="tx1"/>
                </a:solidFill>
              </a:rPr>
              <a:t>Racordare</a:t>
            </a:r>
            <a:r>
              <a:rPr lang="en-US" sz="2400" dirty="0">
                <a:solidFill>
                  <a:schemeClr val="tx1"/>
                </a:solidFill>
              </a:rPr>
              <a:t> </a:t>
            </a:r>
            <a:r>
              <a:rPr lang="en-US" sz="2400" dirty="0" err="1">
                <a:solidFill>
                  <a:schemeClr val="tx1"/>
                </a:solidFill>
              </a:rPr>
              <a:t>va</a:t>
            </a:r>
            <a:r>
              <a:rPr lang="en-US" sz="2400" dirty="0">
                <a:solidFill>
                  <a:schemeClr val="tx1"/>
                </a:solidFill>
              </a:rPr>
              <a:t> fi </a:t>
            </a:r>
            <a:r>
              <a:rPr lang="en-US" sz="2400" dirty="0" err="1">
                <a:solidFill>
                  <a:schemeClr val="tx1"/>
                </a:solidFill>
              </a:rPr>
              <a:t>întocmit</a:t>
            </a:r>
            <a:r>
              <a:rPr lang="en-US" sz="2400" dirty="0">
                <a:solidFill>
                  <a:schemeClr val="tx1"/>
                </a:solidFill>
              </a:rPr>
              <a:t> conform </a:t>
            </a:r>
            <a:r>
              <a:rPr lang="en-US" sz="2400" b="1" dirty="0" err="1">
                <a:solidFill>
                  <a:schemeClr val="tx1"/>
                </a:solidFill>
              </a:rPr>
              <a:t>Articolului</a:t>
            </a:r>
            <a:r>
              <a:rPr lang="en-US" sz="2400" b="1" dirty="0">
                <a:solidFill>
                  <a:schemeClr val="tx1"/>
                </a:solidFill>
              </a:rPr>
              <a:t> </a:t>
            </a:r>
            <a:r>
              <a:rPr lang="en-US" sz="2400" b="1" dirty="0" smtClean="0">
                <a:solidFill>
                  <a:schemeClr val="tx1"/>
                </a:solidFill>
              </a:rPr>
              <a:t>52 </a:t>
            </a:r>
            <a:r>
              <a:rPr lang="ro-RO" sz="2400" dirty="0" err="1">
                <a:solidFill>
                  <a:schemeClr val="tx1"/>
                </a:solidFill>
              </a:rPr>
              <a:t>ș</a:t>
            </a:r>
            <a:r>
              <a:rPr lang="en-US" sz="2400" dirty="0" err="1" smtClean="0">
                <a:solidFill>
                  <a:schemeClr val="tx1"/>
                </a:solidFill>
              </a:rPr>
              <a:t>i</a:t>
            </a:r>
            <a:r>
              <a:rPr lang="en-US" sz="2400" dirty="0" smtClean="0">
                <a:solidFill>
                  <a:schemeClr val="tx1"/>
                </a:solidFill>
              </a:rPr>
              <a:t> </a:t>
            </a:r>
            <a:r>
              <a:rPr lang="en-US" sz="2400" b="1" dirty="0" err="1" smtClean="0">
                <a:solidFill>
                  <a:schemeClr val="tx1"/>
                </a:solidFill>
              </a:rPr>
              <a:t>Articolului</a:t>
            </a:r>
            <a:r>
              <a:rPr lang="en-US" sz="2400" b="1" dirty="0" smtClean="0">
                <a:solidFill>
                  <a:schemeClr val="tx1"/>
                </a:solidFill>
              </a:rPr>
              <a:t> 55 </a:t>
            </a:r>
            <a:r>
              <a:rPr lang="en-US" sz="2400" dirty="0">
                <a:solidFill>
                  <a:schemeClr val="tx1"/>
                </a:solidFill>
              </a:rPr>
              <a:t>din</a:t>
            </a:r>
            <a:r>
              <a:rPr lang="en-US" sz="2400" b="1" dirty="0">
                <a:solidFill>
                  <a:schemeClr val="tx1"/>
                </a:solidFill>
              </a:rPr>
              <a:t> Ord. ANRE nr.59/2013</a:t>
            </a:r>
            <a:endParaRPr lang="ro-RO" sz="2400" b="1" dirty="0">
              <a:solidFill>
                <a:schemeClr val="tx1"/>
              </a:solidFill>
            </a:endParaRPr>
          </a:p>
        </p:txBody>
      </p:sp>
      <p:sp>
        <p:nvSpPr>
          <p:cNvPr id="6" name="Rounded Rectangle 3">
            <a:extLst>
              <a:ext uri="{FF2B5EF4-FFF2-40B4-BE49-F238E27FC236}">
                <a16:creationId xmlns:a16="http://schemas.microsoft.com/office/drawing/2014/main" id="{303142CC-7F9C-514A-CF43-52D8D1227E50}"/>
              </a:ext>
            </a:extLst>
          </p:cNvPr>
          <p:cNvSpPr/>
          <p:nvPr/>
        </p:nvSpPr>
        <p:spPr>
          <a:xfrm>
            <a:off x="62966" y="266787"/>
            <a:ext cx="12039588" cy="1021556"/>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5400" cap="none" spc="0" dirty="0">
                <a:ln w="0"/>
                <a:solidFill>
                  <a:schemeClr val="bg1"/>
                </a:solidFill>
                <a:effectLst>
                  <a:outerShdw blurRad="38100" dist="38100" dir="2700000" algn="tl">
                    <a:srgbClr val="000000">
                      <a:alpha val="43137"/>
                    </a:srgbClr>
                  </a:outerShdw>
                </a:effectLst>
                <a:cs typeface="Arial" panose="020B0604020202020204" pitchFamily="34" charset="0"/>
              </a:rPr>
              <a:t>C</a:t>
            </a:r>
            <a:r>
              <a:rPr lang="en-US" sz="5400" cap="none" spc="0" dirty="0" err="1">
                <a:ln w="0"/>
                <a:solidFill>
                  <a:schemeClr val="bg1"/>
                </a:solidFill>
                <a:effectLst>
                  <a:outerShdw blurRad="38100" dist="38100" dir="2700000" algn="tl">
                    <a:srgbClr val="000000">
                      <a:alpha val="43137"/>
                    </a:srgbClr>
                  </a:outerShdw>
                </a:effectLst>
                <a:cs typeface="Arial" panose="020B0604020202020204" pitchFamily="34" charset="0"/>
              </a:rPr>
              <a:t>fR</a:t>
            </a:r>
            <a:r>
              <a:rPr lang="en-US" sz="5400" cap="none" spc="0" dirty="0">
                <a:ln w="0"/>
                <a:solidFill>
                  <a:schemeClr val="bg1"/>
                </a:solidFill>
                <a:effectLst>
                  <a:outerShdw blurRad="38100" dist="38100" dir="2700000" algn="tl">
                    <a:srgbClr val="000000">
                      <a:alpha val="43137"/>
                    </a:srgbClr>
                  </a:outerShdw>
                </a:effectLst>
                <a:cs typeface="Arial" panose="020B0604020202020204" pitchFamily="34" charset="0"/>
              </a:rPr>
              <a:t> (</a:t>
            </a:r>
            <a:r>
              <a:rPr lang="en-US" sz="4800" dirty="0" err="1"/>
              <a:t>Certificat</a:t>
            </a:r>
            <a:r>
              <a:rPr lang="en-US" sz="4800" dirty="0"/>
              <a:t> de </a:t>
            </a:r>
            <a:r>
              <a:rPr lang="en-US" sz="4800" dirty="0" err="1"/>
              <a:t>Racordare</a:t>
            </a:r>
            <a:r>
              <a:rPr lang="en-US" sz="4800" dirty="0"/>
              <a:t>)</a:t>
            </a:r>
            <a:endParaRPr lang="en-US" sz="4800" cap="none" spc="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12" name="Rounded Rectangle 11"/>
          <p:cNvSpPr/>
          <p:nvPr/>
        </p:nvSpPr>
        <p:spPr>
          <a:xfrm>
            <a:off x="2777177" y="1394761"/>
            <a:ext cx="5942823" cy="442674"/>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Se eliberează de </a:t>
            </a:r>
            <a:r>
              <a:rPr lang="en-US" sz="2000" b="1" dirty="0" err="1">
                <a:solidFill>
                  <a:schemeClr val="tx1"/>
                </a:solidFill>
                <a:effectLst>
                  <a:outerShdw blurRad="38100" dist="38100" dir="2700000" algn="tl">
                    <a:srgbClr val="000000">
                      <a:alpha val="43137"/>
                    </a:srgbClr>
                  </a:outerShdw>
                </a:effectLst>
              </a:rPr>
              <a:t>Serviciul</a:t>
            </a:r>
            <a:r>
              <a:rPr lang="en-US" sz="2000" b="1" dirty="0">
                <a:solidFill>
                  <a:schemeClr val="tx1"/>
                </a:solidFill>
                <a:effectLst>
                  <a:outerShdw blurRad="38100" dist="38100" dir="2700000" algn="tl">
                    <a:srgbClr val="000000">
                      <a:alpha val="43137"/>
                    </a:srgbClr>
                  </a:outerShdw>
                </a:effectLst>
              </a:rPr>
              <a:t> </a:t>
            </a:r>
            <a:r>
              <a:rPr lang="en-US" sz="2000" b="1" dirty="0" err="1" smtClean="0">
                <a:solidFill>
                  <a:schemeClr val="tx1"/>
                </a:solidFill>
                <a:effectLst>
                  <a:outerShdw blurRad="38100" dist="38100" dir="2700000" algn="tl">
                    <a:srgbClr val="000000">
                      <a:alpha val="43137"/>
                    </a:srgbClr>
                  </a:outerShdw>
                </a:effectLst>
              </a:rPr>
              <a:t>Racord</a:t>
            </a:r>
            <a:r>
              <a:rPr lang="ro-RO" sz="2000" b="1" dirty="0" smtClean="0">
                <a:solidFill>
                  <a:schemeClr val="tx1"/>
                </a:solidFill>
                <a:effectLst>
                  <a:outerShdw blurRad="38100" dist="38100" dir="2700000" algn="tl">
                    <a:srgbClr val="000000">
                      <a:alpha val="43137"/>
                    </a:srgbClr>
                  </a:outerShdw>
                </a:effectLst>
              </a:rPr>
              <a:t>ă</a:t>
            </a:r>
            <a:r>
              <a:rPr lang="en-US" sz="2000" b="1" dirty="0" err="1" smtClean="0">
                <a:solidFill>
                  <a:schemeClr val="tx1"/>
                </a:solidFill>
                <a:effectLst>
                  <a:outerShdw blurRad="38100" dist="38100" dir="2700000" algn="tl">
                    <a:srgbClr val="000000">
                      <a:alpha val="43137"/>
                    </a:srgbClr>
                  </a:outerShdw>
                </a:effectLst>
              </a:rPr>
              <a:t>ri</a:t>
            </a:r>
            <a:r>
              <a:rPr lang="en-US" sz="2000" b="1" dirty="0" smtClean="0">
                <a:solidFill>
                  <a:schemeClr val="tx1"/>
                </a:solidFill>
                <a:effectLst>
                  <a:outerShdw blurRad="38100" dist="38100" dir="2700000" algn="tl">
                    <a:srgbClr val="000000">
                      <a:alpha val="43137"/>
                    </a:srgbClr>
                  </a:outerShdw>
                </a:effectLst>
              </a:rPr>
              <a:t> </a:t>
            </a:r>
            <a:r>
              <a:rPr lang="en-US" sz="2000" b="1" dirty="0" err="1">
                <a:solidFill>
                  <a:schemeClr val="tx1"/>
                </a:solidFill>
                <a:effectLst>
                  <a:outerShdw blurRad="38100" dist="38100" dir="2700000" algn="tl">
                    <a:srgbClr val="000000">
                      <a:alpha val="43137"/>
                    </a:srgbClr>
                  </a:outerShdw>
                </a:effectLst>
              </a:rPr>
              <a:t>Complexe</a:t>
            </a:r>
            <a:endParaRPr lang="en-US" sz="2000" b="1" dirty="0">
              <a:solidFill>
                <a:schemeClr val="tx1"/>
              </a:solidFill>
              <a:effectLst>
                <a:outerShdw blurRad="38100" dist="38100" dir="2700000" algn="tl">
                  <a:srgbClr val="000000">
                    <a:alpha val="43137"/>
                  </a:srgbClr>
                </a:outerShdw>
              </a:effectLst>
            </a:endParaRPr>
          </a:p>
        </p:txBody>
      </p:sp>
      <p:graphicFrame>
        <p:nvGraphicFramePr>
          <p:cNvPr id="13" name="Content Placeholder 3"/>
          <p:cNvGraphicFramePr>
            <a:graphicFrameLocks/>
          </p:cNvGraphicFramePr>
          <p:nvPr>
            <p:extLst>
              <p:ext uri="{D42A27DB-BD31-4B8C-83A1-F6EECF244321}">
                <p14:modId xmlns:p14="http://schemas.microsoft.com/office/powerpoint/2010/main" val="867216256"/>
              </p:ext>
            </p:extLst>
          </p:nvPr>
        </p:nvGraphicFramePr>
        <p:xfrm>
          <a:off x="10372278" y="5428210"/>
          <a:ext cx="1796934" cy="17166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87099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62966" y="1933692"/>
            <a:ext cx="11884840" cy="3371136"/>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400" dirty="0" smtClean="0">
                <a:solidFill>
                  <a:schemeClr val="tx1"/>
                </a:solidFill>
                <a:effectLst/>
                <a:latin typeface="Calibri "/>
                <a:ea typeface="Times New Roman" panose="02020603050405020304" pitchFamily="18" charset="0"/>
                <a:cs typeface="Times New Roman" panose="02020603050405020304" pitchFamily="18" charset="0"/>
              </a:rPr>
              <a:t>Notificare</a:t>
            </a:r>
            <a:r>
              <a:rPr lang="en-US" sz="2400" dirty="0" smtClean="0">
                <a:solidFill>
                  <a:schemeClr val="tx1"/>
                </a:solidFill>
                <a:effectLst/>
                <a:latin typeface="Calibri "/>
                <a:ea typeface="Times New Roman" panose="02020603050405020304" pitchFamily="18" charset="0"/>
                <a:cs typeface="Times New Roman" panose="02020603050405020304" pitchFamily="18" charset="0"/>
              </a:rPr>
              <a:t>a</a:t>
            </a:r>
            <a:r>
              <a:rPr lang="ro-RO" sz="2400" dirty="0" smtClean="0">
                <a:solidFill>
                  <a:schemeClr val="tx1"/>
                </a:solidFill>
                <a:effectLst/>
                <a:latin typeface="Calibri "/>
                <a:ea typeface="Times New Roman" panose="02020603050405020304" pitchFamily="18" charset="0"/>
                <a:cs typeface="Times New Roman" panose="02020603050405020304" pitchFamily="18" charset="0"/>
              </a:rPr>
              <a:t> de Funcționare Finală</a:t>
            </a:r>
            <a:r>
              <a:rPr lang="en-US" sz="2400" dirty="0" smtClean="0">
                <a:solidFill>
                  <a:schemeClr val="tx1"/>
                </a:solidFill>
                <a:effectLst/>
                <a:latin typeface="Calibri "/>
                <a:ea typeface="Times New Roman" panose="02020603050405020304" pitchFamily="18" charset="0"/>
                <a:cs typeface="Times New Roman" panose="02020603050405020304" pitchFamily="18" charset="0"/>
              </a:rPr>
              <a:t> </a:t>
            </a:r>
            <a:r>
              <a:rPr lang="en-US" sz="2400" dirty="0" err="1" smtClean="0">
                <a:solidFill>
                  <a:schemeClr val="tx1"/>
                </a:solidFill>
                <a:effectLst/>
                <a:latin typeface="Calibri "/>
                <a:ea typeface="Times New Roman" panose="02020603050405020304" pitchFamily="18" charset="0"/>
                <a:cs typeface="Times New Roman" panose="02020603050405020304" pitchFamily="18" charset="0"/>
              </a:rPr>
              <a:t>reprezint</a:t>
            </a:r>
            <a:r>
              <a:rPr lang="ro-RO" sz="2400" dirty="0" smtClean="0">
                <a:solidFill>
                  <a:schemeClr val="tx1"/>
                </a:solidFill>
                <a:effectLst/>
                <a:latin typeface="Calibri "/>
                <a:ea typeface="Times New Roman" panose="02020603050405020304" pitchFamily="18" charset="0"/>
                <a:cs typeface="Times New Roman" panose="02020603050405020304" pitchFamily="18" charset="0"/>
              </a:rPr>
              <a:t>ă</a:t>
            </a:r>
            <a:r>
              <a:rPr lang="en-US" sz="2400" dirty="0" smtClean="0">
                <a:solidFill>
                  <a:schemeClr val="tx1"/>
                </a:solidFill>
                <a:effectLst/>
                <a:latin typeface="Calibri "/>
                <a:ea typeface="Times New Roman" panose="02020603050405020304" pitchFamily="18" charset="0"/>
                <a:cs typeface="Times New Roman" panose="02020603050405020304" pitchFamily="18" charset="0"/>
              </a:rPr>
              <a:t> </a:t>
            </a:r>
            <a:r>
              <a:rPr lang="ro-RO" sz="2400" dirty="0">
                <a:solidFill>
                  <a:schemeClr val="tx1"/>
                </a:solidFill>
                <a:effectLst/>
                <a:latin typeface="Calibri "/>
                <a:ea typeface="Times New Roman" panose="02020603050405020304" pitchFamily="18" charset="0"/>
                <a:cs typeface="Times New Roman" panose="02020603050405020304" pitchFamily="18" charset="0"/>
              </a:rPr>
              <a:t>acceptul emis de operatorul de rețea relevant unui gestionar de instalație de producere a energiei electrice sau de loc de consum, unui operator de distribuție sau unui operator de sistem de înaltă tensiune în curent continuu care îndeplinește specificațiile și cerințele solicitate, care îi dă dreptul acestuia să opereze o unitate generatoare de energie </a:t>
            </a:r>
            <a:r>
              <a:rPr lang="ro-RO" sz="2400" dirty="0" smtClean="0">
                <a:solidFill>
                  <a:schemeClr val="tx1"/>
                </a:solidFill>
                <a:effectLst/>
                <a:latin typeface="Calibri "/>
                <a:ea typeface="Times New Roman" panose="02020603050405020304" pitchFamily="18" charset="0"/>
                <a:cs typeface="Times New Roman" panose="02020603050405020304" pitchFamily="18" charset="0"/>
              </a:rPr>
              <a:t>electrică</a:t>
            </a:r>
            <a:r>
              <a:rPr lang="ro-RO" sz="2400" dirty="0">
                <a:solidFill>
                  <a:schemeClr val="tx1"/>
                </a:solidFill>
                <a:effectLst/>
                <a:latin typeface="Calibri "/>
                <a:ea typeface="Times New Roman" panose="02020603050405020304" pitchFamily="18" charset="0"/>
                <a:cs typeface="Times New Roman" panose="02020603050405020304" pitchFamily="18" charset="0"/>
              </a:rPr>
              <a:t>, un loc de consum, o rețea de distribuție sau un sistem de înaltă tensiune în curent continuu prin utilizarea racordului la </a:t>
            </a:r>
            <a:r>
              <a:rPr lang="ro-RO" sz="2400" dirty="0" smtClean="0">
                <a:solidFill>
                  <a:schemeClr val="tx1"/>
                </a:solidFill>
                <a:effectLst/>
                <a:latin typeface="Calibri "/>
                <a:ea typeface="Times New Roman" panose="02020603050405020304" pitchFamily="18" charset="0"/>
                <a:cs typeface="Times New Roman" panose="02020603050405020304" pitchFamily="18" charset="0"/>
              </a:rPr>
              <a:t>rețea.</a:t>
            </a:r>
            <a:r>
              <a:rPr lang="ro-RO" sz="2400" dirty="0">
                <a:solidFill>
                  <a:schemeClr val="tx1"/>
                </a:solidFill>
                <a:latin typeface="Calibri "/>
                <a:ea typeface="Times New Roman" panose="02020603050405020304" pitchFamily="18" charset="0"/>
                <a:cs typeface="Times New Roman" panose="02020603050405020304" pitchFamily="18" charset="0"/>
              </a:rPr>
              <a:t> </a:t>
            </a:r>
            <a:r>
              <a:rPr lang="en-US" sz="2400" dirty="0" err="1" smtClean="0">
                <a:solidFill>
                  <a:schemeClr val="tx1"/>
                </a:solidFill>
                <a:latin typeface="Calibri "/>
              </a:rPr>
              <a:t>Documentul</a:t>
            </a:r>
            <a:r>
              <a:rPr lang="en-US" sz="2400" dirty="0" smtClean="0">
                <a:solidFill>
                  <a:schemeClr val="tx1"/>
                </a:solidFill>
                <a:latin typeface="Calibri "/>
              </a:rPr>
              <a:t> </a:t>
            </a:r>
            <a:r>
              <a:rPr lang="en-US" sz="2400" dirty="0">
                <a:solidFill>
                  <a:schemeClr val="tx1"/>
                </a:solidFill>
                <a:latin typeface="Calibri "/>
              </a:rPr>
              <a:t>care </a:t>
            </a:r>
            <a:r>
              <a:rPr lang="en-US" sz="2400" dirty="0" err="1">
                <a:solidFill>
                  <a:schemeClr val="tx1"/>
                </a:solidFill>
                <a:latin typeface="Calibri "/>
              </a:rPr>
              <a:t>stă</a:t>
            </a:r>
            <a:r>
              <a:rPr lang="en-US" sz="2400" dirty="0">
                <a:solidFill>
                  <a:schemeClr val="tx1"/>
                </a:solidFill>
                <a:latin typeface="Calibri "/>
              </a:rPr>
              <a:t> la </a:t>
            </a:r>
            <a:r>
              <a:rPr lang="en-US" sz="2400" dirty="0" err="1">
                <a:solidFill>
                  <a:schemeClr val="tx1"/>
                </a:solidFill>
                <a:latin typeface="Calibri "/>
              </a:rPr>
              <a:t>baza</a:t>
            </a:r>
            <a:r>
              <a:rPr lang="en-US" sz="2400" dirty="0">
                <a:solidFill>
                  <a:schemeClr val="tx1"/>
                </a:solidFill>
                <a:latin typeface="Calibri "/>
              </a:rPr>
              <a:t> </a:t>
            </a:r>
            <a:r>
              <a:rPr lang="en-US" sz="2400" dirty="0" err="1">
                <a:solidFill>
                  <a:schemeClr val="tx1"/>
                </a:solidFill>
                <a:latin typeface="Calibri "/>
              </a:rPr>
              <a:t>emiterii</a:t>
            </a:r>
            <a:r>
              <a:rPr lang="en-US" sz="2400" dirty="0">
                <a:solidFill>
                  <a:schemeClr val="tx1"/>
                </a:solidFill>
                <a:latin typeface="Calibri "/>
              </a:rPr>
              <a:t> </a:t>
            </a:r>
            <a:r>
              <a:rPr lang="en-US" sz="2400" dirty="0" err="1">
                <a:solidFill>
                  <a:schemeClr val="tx1"/>
                </a:solidFill>
                <a:latin typeface="Calibri "/>
              </a:rPr>
              <a:t>notificării</a:t>
            </a:r>
            <a:r>
              <a:rPr lang="en-US" sz="2400" dirty="0">
                <a:solidFill>
                  <a:schemeClr val="tx1"/>
                </a:solidFill>
                <a:latin typeface="Calibri "/>
              </a:rPr>
              <a:t> de </a:t>
            </a:r>
            <a:r>
              <a:rPr lang="en-US" sz="2400" dirty="0" err="1">
                <a:solidFill>
                  <a:schemeClr val="tx1"/>
                </a:solidFill>
                <a:latin typeface="Calibri "/>
              </a:rPr>
              <a:t>funcționare</a:t>
            </a:r>
            <a:r>
              <a:rPr lang="en-US" sz="2400" dirty="0">
                <a:solidFill>
                  <a:schemeClr val="tx1"/>
                </a:solidFill>
                <a:latin typeface="Calibri "/>
              </a:rPr>
              <a:t> </a:t>
            </a:r>
            <a:r>
              <a:rPr lang="en-US" sz="2400" dirty="0" err="1">
                <a:solidFill>
                  <a:schemeClr val="tx1"/>
                </a:solidFill>
                <a:latin typeface="Calibri "/>
              </a:rPr>
              <a:t>finală</a:t>
            </a:r>
            <a:r>
              <a:rPr lang="en-US" sz="2400" dirty="0">
                <a:solidFill>
                  <a:schemeClr val="tx1"/>
                </a:solidFill>
                <a:latin typeface="Calibri "/>
              </a:rPr>
              <a:t> </a:t>
            </a:r>
            <a:r>
              <a:rPr lang="en-US" sz="2400" dirty="0" err="1">
                <a:solidFill>
                  <a:schemeClr val="tx1"/>
                </a:solidFill>
                <a:latin typeface="Calibri "/>
              </a:rPr>
              <a:t>este</a:t>
            </a:r>
            <a:r>
              <a:rPr lang="en-US" sz="2400" dirty="0">
                <a:solidFill>
                  <a:schemeClr val="tx1"/>
                </a:solidFill>
                <a:latin typeface="Calibri "/>
              </a:rPr>
              <a:t> </a:t>
            </a:r>
            <a:r>
              <a:rPr lang="en-US" sz="2400" dirty="0" err="1">
                <a:solidFill>
                  <a:schemeClr val="tx1"/>
                </a:solidFill>
                <a:latin typeface="Calibri "/>
              </a:rPr>
              <a:t>certificatul</a:t>
            </a:r>
            <a:r>
              <a:rPr lang="en-US" sz="2400" dirty="0">
                <a:solidFill>
                  <a:schemeClr val="tx1"/>
                </a:solidFill>
                <a:latin typeface="Calibri "/>
              </a:rPr>
              <a:t> de </a:t>
            </a:r>
            <a:r>
              <a:rPr lang="en-US" sz="2400" dirty="0" err="1" smtClean="0">
                <a:solidFill>
                  <a:schemeClr val="tx1"/>
                </a:solidFill>
                <a:latin typeface="Calibri "/>
              </a:rPr>
              <a:t>conformitate</a:t>
            </a:r>
            <a:r>
              <a:rPr lang="ro-RO" sz="2400" dirty="0">
                <a:solidFill>
                  <a:schemeClr val="tx1"/>
                </a:solidFill>
                <a:latin typeface="Calibri "/>
              </a:rPr>
              <a:t> </a:t>
            </a:r>
            <a:r>
              <a:rPr lang="en-US" sz="2400" dirty="0">
                <a:solidFill>
                  <a:schemeClr val="tx1"/>
                </a:solidFill>
              </a:rPr>
              <a:t>(Art</a:t>
            </a:r>
            <a:r>
              <a:rPr lang="ro-RO" sz="2400" dirty="0">
                <a:solidFill>
                  <a:schemeClr val="tx1"/>
                </a:solidFill>
              </a:rPr>
              <a:t>. </a:t>
            </a:r>
            <a:r>
              <a:rPr lang="en-US" sz="2400" dirty="0">
                <a:solidFill>
                  <a:schemeClr val="tx1"/>
                </a:solidFill>
              </a:rPr>
              <a:t>5</a:t>
            </a:r>
            <a:r>
              <a:rPr lang="ro-RO" sz="2400" dirty="0">
                <a:solidFill>
                  <a:schemeClr val="tx1"/>
                </a:solidFill>
              </a:rPr>
              <a:t> </a:t>
            </a:r>
            <a:r>
              <a:rPr lang="ro-RO" sz="2400" dirty="0">
                <a:solidFill>
                  <a:schemeClr val="tx1"/>
                </a:solidFill>
                <a:latin typeface="Calibri" panose="020F0502020204030204" pitchFamily="34" charset="0"/>
                <a:cs typeface="Calibri" panose="020F0502020204030204" pitchFamily="34" charset="0"/>
              </a:rPr>
              <a:t>/</a:t>
            </a:r>
            <a:r>
              <a:rPr lang="ro-RO" sz="2400" dirty="0" smtClean="0">
                <a:solidFill>
                  <a:schemeClr val="tx1"/>
                </a:solidFill>
                <a:latin typeface="Calibri" panose="020F0502020204030204" pitchFamily="34" charset="0"/>
                <a:cs typeface="Calibri" panose="020F0502020204030204" pitchFamily="34" charset="0"/>
              </a:rPr>
              <a:t> </a:t>
            </a:r>
            <a:r>
              <a:rPr lang="ro-RO" sz="2400" dirty="0">
                <a:solidFill>
                  <a:schemeClr val="tx1"/>
                </a:solidFill>
                <a:latin typeface="Calibri" panose="020F0502020204030204" pitchFamily="34" charset="0"/>
                <a:cs typeface="Calibri" panose="020F0502020204030204" pitchFamily="34" charset="0"/>
              </a:rPr>
              <a:t>Ord. ANRE nr.59/2013</a:t>
            </a:r>
            <a:r>
              <a:rPr lang="en-US" sz="2400" dirty="0" smtClean="0">
                <a:solidFill>
                  <a:schemeClr val="tx1"/>
                </a:solidFill>
              </a:rPr>
              <a:t>)</a:t>
            </a:r>
            <a:r>
              <a:rPr lang="ro-RO" sz="2400" dirty="0" smtClean="0">
                <a:solidFill>
                  <a:schemeClr val="tx1"/>
                </a:solidFill>
              </a:rPr>
              <a:t>.</a:t>
            </a:r>
            <a:endParaRPr lang="en-US" sz="2400" dirty="0">
              <a:solidFill>
                <a:schemeClr val="tx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sp>
        <p:nvSpPr>
          <p:cNvPr id="6" name="Rounded Rectangle 3">
            <a:extLst>
              <a:ext uri="{FF2B5EF4-FFF2-40B4-BE49-F238E27FC236}">
                <a16:creationId xmlns:a16="http://schemas.microsoft.com/office/drawing/2014/main" id="{303142CC-7F9C-514A-CF43-52D8D1227E50}"/>
              </a:ext>
            </a:extLst>
          </p:cNvPr>
          <p:cNvSpPr/>
          <p:nvPr/>
        </p:nvSpPr>
        <p:spPr>
          <a:xfrm>
            <a:off x="62966" y="266787"/>
            <a:ext cx="12039588" cy="1021556"/>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5400" cap="none" spc="0" dirty="0">
                <a:ln w="0"/>
                <a:solidFill>
                  <a:schemeClr val="bg1"/>
                </a:solidFill>
                <a:effectLst>
                  <a:outerShdw blurRad="38100" dist="38100" dir="2700000" algn="tl">
                    <a:srgbClr val="000000">
                      <a:alpha val="43137"/>
                    </a:srgbClr>
                  </a:outerShdw>
                </a:effectLst>
                <a:cs typeface="Arial" panose="020B0604020202020204" pitchFamily="34" charset="0"/>
              </a:rPr>
              <a:t>NFF (</a:t>
            </a:r>
            <a:r>
              <a:rPr lang="en-US" sz="5400" cap="none" spc="0" dirty="0" err="1" smtClean="0">
                <a:ln w="0"/>
                <a:solidFill>
                  <a:schemeClr val="bg1"/>
                </a:solidFill>
                <a:effectLst>
                  <a:outerShdw blurRad="38100" dist="38100" dir="2700000" algn="tl">
                    <a:srgbClr val="000000">
                      <a:alpha val="43137"/>
                    </a:srgbClr>
                  </a:outerShdw>
                </a:effectLst>
                <a:cs typeface="Arial" panose="020B0604020202020204" pitchFamily="34" charset="0"/>
              </a:rPr>
              <a:t>Notificare</a:t>
            </a:r>
            <a:r>
              <a:rPr lang="ro-RO"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a de</a:t>
            </a:r>
            <a:r>
              <a:rPr lang="en-US"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 </a:t>
            </a:r>
            <a:r>
              <a:rPr lang="en-US" sz="5400" cap="none" spc="0" dirty="0" err="1" smtClean="0">
                <a:ln w="0"/>
                <a:solidFill>
                  <a:schemeClr val="bg1"/>
                </a:solidFill>
                <a:effectLst>
                  <a:outerShdw blurRad="38100" dist="38100" dir="2700000" algn="tl">
                    <a:srgbClr val="000000">
                      <a:alpha val="43137"/>
                    </a:srgbClr>
                  </a:outerShdw>
                </a:effectLst>
                <a:cs typeface="Arial" panose="020B0604020202020204" pitchFamily="34" charset="0"/>
              </a:rPr>
              <a:t>Func</a:t>
            </a:r>
            <a:r>
              <a:rPr lang="ro-RO"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ț</a:t>
            </a:r>
            <a:r>
              <a:rPr lang="en-US" sz="5400" cap="none" spc="0" dirty="0" err="1" smtClean="0">
                <a:ln w="0"/>
                <a:solidFill>
                  <a:schemeClr val="bg1"/>
                </a:solidFill>
                <a:effectLst>
                  <a:outerShdw blurRad="38100" dist="38100" dir="2700000" algn="tl">
                    <a:srgbClr val="000000">
                      <a:alpha val="43137"/>
                    </a:srgbClr>
                  </a:outerShdw>
                </a:effectLst>
                <a:cs typeface="Arial" panose="020B0604020202020204" pitchFamily="34" charset="0"/>
              </a:rPr>
              <a:t>ionare</a:t>
            </a:r>
            <a:r>
              <a:rPr lang="en-US"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 Final</a:t>
            </a:r>
            <a:r>
              <a:rPr lang="ro-RO"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ă</a:t>
            </a:r>
            <a:r>
              <a:rPr lang="en-US"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 </a:t>
            </a:r>
            <a:endParaRPr lang="en-US" sz="4800" cap="none" spc="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2" name="Rounded Rectangle 5">
            <a:extLst>
              <a:ext uri="{FF2B5EF4-FFF2-40B4-BE49-F238E27FC236}">
                <a16:creationId xmlns:a16="http://schemas.microsoft.com/office/drawing/2014/main" id="{E472A0F0-4E2C-9805-E2EE-E6CE09508385}"/>
              </a:ext>
            </a:extLst>
          </p:cNvPr>
          <p:cNvSpPr/>
          <p:nvPr/>
        </p:nvSpPr>
        <p:spPr>
          <a:xfrm>
            <a:off x="554760" y="1384126"/>
            <a:ext cx="10984278" cy="442674"/>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Se </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emite </a:t>
            </a: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de </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către </a:t>
            </a:r>
            <a:r>
              <a:rPr lang="ro-RO" sz="2000" b="1" dirty="0" smtClean="0">
                <a:solidFill>
                  <a:schemeClr val="tx1"/>
                </a:solidFill>
                <a:effectLst>
                  <a:outerShdw blurRad="38100" dist="38100" dir="2700000" algn="tl">
                    <a:srgbClr val="000000">
                      <a:alpha val="43137"/>
                    </a:srgbClr>
                  </a:outerShdw>
                </a:effectLst>
              </a:rPr>
              <a:t>Serviciul </a:t>
            </a:r>
            <a:r>
              <a:rPr lang="ro-RO" sz="2000" b="1" dirty="0">
                <a:solidFill>
                  <a:schemeClr val="tx1"/>
                </a:solidFill>
                <a:effectLst>
                  <a:outerShdw blurRad="38100" dist="38100" dir="2700000" algn="tl">
                    <a:srgbClr val="000000">
                      <a:alpha val="43137"/>
                    </a:srgbClr>
                  </a:outerShdw>
                </a:effectLst>
              </a:rPr>
              <a:t>Inginerie și Standardizare, </a:t>
            </a:r>
            <a:r>
              <a:rPr lang="ro-RO" sz="2000" dirty="0">
                <a:solidFill>
                  <a:schemeClr val="tx1"/>
                </a:solidFill>
                <a:effectLst>
                  <a:outerShdw blurRad="38100" dist="38100" dir="2700000" algn="tl">
                    <a:srgbClr val="000000">
                      <a:alpha val="43137"/>
                    </a:srgbClr>
                  </a:outerShdw>
                </a:effectLst>
              </a:rPr>
              <a:t>î</a:t>
            </a:r>
            <a:r>
              <a:rPr lang="en-GB" sz="2000" dirty="0" smtClean="0">
                <a:solidFill>
                  <a:schemeClr val="tx1"/>
                </a:solidFill>
                <a:effectLst>
                  <a:outerShdw blurRad="38100" dist="38100" dir="2700000" algn="tl">
                    <a:srgbClr val="000000">
                      <a:alpha val="43137"/>
                    </a:srgbClr>
                  </a:outerShdw>
                </a:effectLst>
              </a:rPr>
              <a:t>n maxim</a:t>
            </a:r>
            <a:r>
              <a:rPr lang="ro-RO" sz="2000" dirty="0" smtClean="0">
                <a:solidFill>
                  <a:schemeClr val="tx1"/>
                </a:solidFill>
                <a:effectLst>
                  <a:outerShdw blurRad="38100" dist="38100" dir="2700000" algn="tl">
                    <a:srgbClr val="000000">
                      <a:alpha val="43137"/>
                    </a:srgbClr>
                  </a:outerShdw>
                </a:effectLst>
              </a:rPr>
              <a:t>um</a:t>
            </a:r>
            <a:r>
              <a:rPr lang="en-GB" sz="2000" dirty="0" smtClean="0">
                <a:solidFill>
                  <a:schemeClr val="tx1"/>
                </a:solidFill>
                <a:effectLst>
                  <a:outerShdw blurRad="38100" dist="38100" dir="2700000" algn="tl">
                    <a:srgbClr val="000000">
                      <a:alpha val="43137"/>
                    </a:srgbClr>
                  </a:outerShdw>
                </a:effectLst>
              </a:rPr>
              <a:t> </a:t>
            </a:r>
            <a:r>
              <a:rPr lang="en-GB" sz="2000" dirty="0">
                <a:solidFill>
                  <a:schemeClr val="tx1"/>
                </a:solidFill>
                <a:effectLst>
                  <a:outerShdw blurRad="38100" dist="38100" dir="2700000" algn="tl">
                    <a:srgbClr val="000000">
                      <a:alpha val="43137"/>
                    </a:srgbClr>
                  </a:outerShdw>
                </a:effectLst>
              </a:rPr>
              <a:t>5 </a:t>
            </a:r>
            <a:r>
              <a:rPr lang="en-GB" sz="2000" dirty="0" err="1">
                <a:solidFill>
                  <a:schemeClr val="tx1"/>
                </a:solidFill>
                <a:effectLst>
                  <a:outerShdw blurRad="38100" dist="38100" dir="2700000" algn="tl">
                    <a:srgbClr val="000000">
                      <a:alpha val="43137"/>
                    </a:srgbClr>
                  </a:outerShdw>
                </a:effectLst>
              </a:rPr>
              <a:t>zile</a:t>
            </a:r>
            <a:r>
              <a:rPr lang="en-GB" sz="2000" dirty="0">
                <a:solidFill>
                  <a:schemeClr val="tx1"/>
                </a:solidFill>
                <a:effectLst>
                  <a:outerShdw blurRad="38100" dist="38100" dir="2700000" algn="tl">
                    <a:srgbClr val="000000">
                      <a:alpha val="43137"/>
                    </a:srgbClr>
                  </a:outerShdw>
                </a:effectLst>
              </a:rPr>
              <a:t> </a:t>
            </a:r>
            <a:r>
              <a:rPr lang="ro-RO" sz="2000" dirty="0" smtClean="0">
                <a:solidFill>
                  <a:schemeClr val="tx1"/>
                </a:solidFill>
                <a:effectLst>
                  <a:outerShdw blurRad="38100" dist="38100" dir="2700000" algn="tl">
                    <a:srgbClr val="000000">
                      <a:alpha val="43137"/>
                    </a:srgbClr>
                  </a:outerShdw>
                </a:effectLst>
              </a:rPr>
              <a:t>lucrătoare </a:t>
            </a:r>
            <a:r>
              <a:rPr lang="en-GB" sz="2000" dirty="0" smtClean="0">
                <a:solidFill>
                  <a:schemeClr val="tx1"/>
                </a:solidFill>
                <a:effectLst>
                  <a:outerShdw blurRad="38100" dist="38100" dir="2700000" algn="tl">
                    <a:srgbClr val="000000">
                      <a:alpha val="43137"/>
                    </a:srgbClr>
                  </a:outerShdw>
                </a:effectLst>
              </a:rPr>
              <a:t>de </a:t>
            </a:r>
            <a:r>
              <a:rPr lang="en-GB" sz="2000" dirty="0">
                <a:solidFill>
                  <a:schemeClr val="tx1"/>
                </a:solidFill>
                <a:effectLst>
                  <a:outerShdw blurRad="38100" dist="38100" dir="2700000" algn="tl">
                    <a:srgbClr val="000000">
                      <a:alpha val="43137"/>
                    </a:srgbClr>
                  </a:outerShdw>
                </a:effectLst>
              </a:rPr>
              <a:t>la </a:t>
            </a:r>
            <a:r>
              <a:rPr lang="ro-RO" sz="2000" dirty="0" smtClean="0">
                <a:solidFill>
                  <a:schemeClr val="tx1"/>
                </a:solidFill>
                <a:effectLst>
                  <a:outerShdw blurRad="38100" dist="38100" dir="2700000" algn="tl">
                    <a:srgbClr val="000000">
                      <a:alpha val="43137"/>
                    </a:srgbClr>
                  </a:outerShdw>
                </a:effectLst>
              </a:rPr>
              <a:t>eliberarea</a:t>
            </a:r>
            <a:r>
              <a:rPr lang="en-GB" sz="2000" dirty="0" smtClean="0">
                <a:solidFill>
                  <a:schemeClr val="tx1"/>
                </a:solidFill>
                <a:effectLst>
                  <a:outerShdw blurRad="38100" dist="38100" dir="2700000" algn="tl">
                    <a:srgbClr val="000000">
                      <a:alpha val="43137"/>
                    </a:srgbClr>
                  </a:outerShdw>
                </a:effectLst>
              </a:rPr>
              <a:t> </a:t>
            </a:r>
            <a:r>
              <a:rPr lang="en-GB" sz="2000" dirty="0">
                <a:solidFill>
                  <a:schemeClr val="tx1"/>
                </a:solidFill>
                <a:effectLst>
                  <a:outerShdw blurRad="38100" dist="38100" dir="2700000" algn="tl">
                    <a:srgbClr val="000000">
                      <a:alpha val="43137"/>
                    </a:srgbClr>
                  </a:outerShdw>
                </a:effectLst>
              </a:rPr>
              <a:t>CDC</a:t>
            </a:r>
            <a:endParaRPr lang="en-US" sz="2000" dirty="0">
              <a:solidFill>
                <a:schemeClr val="tx1"/>
              </a:solidFill>
              <a:effectLst>
                <a:outerShdw blurRad="38100" dist="38100" dir="2700000" algn="tl">
                  <a:srgbClr val="000000">
                    <a:alpha val="43137"/>
                  </a:srgbClr>
                </a:outerShdw>
              </a:effectLst>
            </a:endParaRPr>
          </a:p>
        </p:txBody>
      </p:sp>
      <p:sp>
        <p:nvSpPr>
          <p:cNvPr id="7" name="Rounded Rectangle 6"/>
          <p:cNvSpPr/>
          <p:nvPr/>
        </p:nvSpPr>
        <p:spPr>
          <a:xfrm>
            <a:off x="3575938" y="5696424"/>
            <a:ext cx="4941922" cy="851297"/>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b="1" dirty="0" smtClean="0">
                <a:ln w="0"/>
                <a:solidFill>
                  <a:schemeClr val="tx1"/>
                </a:solidFill>
                <a:cs typeface="Arial" panose="020B0604020202020204" pitchFamily="34" charset="0"/>
              </a:rPr>
              <a:t>Durata</a:t>
            </a:r>
            <a:r>
              <a:rPr lang="en-US" sz="2000" b="1" dirty="0" smtClean="0">
                <a:ln w="0"/>
                <a:solidFill>
                  <a:schemeClr val="tx1"/>
                </a:solidFill>
                <a:cs typeface="Arial" panose="020B0604020202020204" pitchFamily="34" charset="0"/>
              </a:rPr>
              <a:t>: 5 </a:t>
            </a:r>
            <a:r>
              <a:rPr lang="en-US" sz="2000" b="1" dirty="0" err="1" smtClean="0">
                <a:ln w="0"/>
                <a:solidFill>
                  <a:schemeClr val="tx1"/>
                </a:solidFill>
                <a:cs typeface="Arial" panose="020B0604020202020204" pitchFamily="34" charset="0"/>
              </a:rPr>
              <a:t>zile</a:t>
            </a:r>
            <a:r>
              <a:rPr lang="en-US" sz="2000" b="1" dirty="0" smtClean="0">
                <a:ln w="0"/>
                <a:solidFill>
                  <a:schemeClr val="tx1"/>
                </a:solidFill>
                <a:cs typeface="Arial" panose="020B0604020202020204" pitchFamily="34" charset="0"/>
              </a:rPr>
              <a:t> </a:t>
            </a:r>
            <a:r>
              <a:rPr lang="en-US" sz="2000" b="1" dirty="0" err="1" smtClean="0">
                <a:ln w="0"/>
                <a:solidFill>
                  <a:schemeClr val="tx1"/>
                </a:solidFill>
                <a:cs typeface="Arial" panose="020B0604020202020204" pitchFamily="34" charset="0"/>
              </a:rPr>
              <a:t>lucratoare</a:t>
            </a:r>
            <a:r>
              <a:rPr lang="en-US" sz="2000" b="1" dirty="0" smtClean="0">
                <a:ln w="0"/>
                <a:solidFill>
                  <a:schemeClr val="tx1"/>
                </a:solidFill>
                <a:cs typeface="Arial" panose="020B0604020202020204" pitchFamily="34" charset="0"/>
              </a:rPr>
              <a:t> </a:t>
            </a:r>
            <a:r>
              <a:rPr lang="ro-RO" sz="2000" b="1" dirty="0" smtClean="0">
                <a:ln w="0"/>
                <a:solidFill>
                  <a:schemeClr val="tx1"/>
                </a:solidFill>
                <a:cs typeface="Arial" panose="020B0604020202020204" pitchFamily="34" charset="0"/>
              </a:rPr>
              <a:t>după emiterea CDC </a:t>
            </a:r>
            <a:r>
              <a:rPr lang="ro-RO" sz="2400" dirty="0" smtClean="0">
                <a:ln w="0"/>
                <a:solidFill>
                  <a:schemeClr val="tx1"/>
                </a:solidFill>
                <a:cs typeface="Arial" panose="020B0604020202020204" pitchFamily="34" charset="0"/>
              </a:rPr>
              <a:t>(</a:t>
            </a:r>
            <a:r>
              <a:rPr lang="ro-RO" sz="2000" dirty="0">
                <a:solidFill>
                  <a:schemeClr val="tx1"/>
                </a:solidFill>
              </a:rPr>
              <a:t>A</a:t>
            </a:r>
            <a:r>
              <a:rPr lang="en-US" sz="2000" dirty="0" err="1" smtClean="0">
                <a:solidFill>
                  <a:schemeClr val="tx1"/>
                </a:solidFill>
              </a:rPr>
              <a:t>rt</a:t>
            </a:r>
            <a:r>
              <a:rPr lang="ro-RO" sz="2000" dirty="0" smtClean="0">
                <a:solidFill>
                  <a:schemeClr val="tx1"/>
                </a:solidFill>
              </a:rPr>
              <a:t>. 36, 57 și 91 </a:t>
            </a:r>
            <a:r>
              <a:rPr lang="ro-RO" sz="2000" dirty="0" smtClean="0">
                <a:solidFill>
                  <a:schemeClr val="tx1"/>
                </a:solidFill>
                <a:latin typeface="Calibri" panose="020F0502020204030204" pitchFamily="34" charset="0"/>
                <a:cs typeface="Calibri" panose="020F0502020204030204" pitchFamily="34" charset="0"/>
              </a:rPr>
              <a:t>/ </a:t>
            </a:r>
            <a:r>
              <a:rPr lang="ro-RO" sz="2000" dirty="0">
                <a:solidFill>
                  <a:schemeClr val="tx1"/>
                </a:solidFill>
                <a:latin typeface="Calibri" panose="020F0502020204030204" pitchFamily="34" charset="0"/>
                <a:cs typeface="Calibri" panose="020F0502020204030204" pitchFamily="34" charset="0"/>
              </a:rPr>
              <a:t>Ord. ANRE nr.59/2013</a:t>
            </a:r>
            <a:r>
              <a:rPr lang="ro-RO" sz="2000" dirty="0" smtClean="0">
                <a:solidFill>
                  <a:schemeClr val="tx1"/>
                </a:solidFill>
              </a:rPr>
              <a:t>)</a:t>
            </a:r>
            <a:endParaRPr lang="en-US" sz="2400" b="1" dirty="0">
              <a:ln w="0"/>
              <a:solidFill>
                <a:schemeClr val="tx1"/>
              </a:solidFill>
              <a:cs typeface="Arial" panose="020B0604020202020204" pitchFamily="34" charset="0"/>
            </a:endParaRPr>
          </a:p>
        </p:txBody>
      </p:sp>
    </p:spTree>
    <p:extLst>
      <p:ext uri="{BB962C8B-B14F-4D97-AF65-F5344CB8AC3E}">
        <p14:creationId xmlns:p14="http://schemas.microsoft.com/office/powerpoint/2010/main" val="1865583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359633" y="113063"/>
            <a:ext cx="2797625" cy="926457"/>
          </a:xfrm>
          <a:prstGeom prst="rect">
            <a:avLst/>
          </a:prstGeom>
        </p:spPr>
      </p:pic>
      <p:sp>
        <p:nvSpPr>
          <p:cNvPr id="5" name="Rounded Rectangle 5">
            <a:extLst>
              <a:ext uri="{FF2B5EF4-FFF2-40B4-BE49-F238E27FC236}">
                <a16:creationId xmlns:a16="http://schemas.microsoft.com/office/drawing/2014/main" id="{E472A0F0-4E2C-9805-E2EE-E6CE09508385}"/>
              </a:ext>
            </a:extLst>
          </p:cNvPr>
          <p:cNvSpPr/>
          <p:nvPr/>
        </p:nvSpPr>
        <p:spPr>
          <a:xfrm>
            <a:off x="685406" y="1263963"/>
            <a:ext cx="10984278" cy="919401"/>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r>
              <a:rPr lang="ro-RO" sz="2400" dirty="0" smtClean="0">
                <a:solidFill>
                  <a:schemeClr val="bg1"/>
                </a:solidFill>
              </a:rPr>
              <a:t>Conform Ord. ANRE nr.127/2021 cu modificările ulterioare în </a:t>
            </a:r>
            <a:r>
              <a:rPr lang="ro-RO" sz="2400" dirty="0">
                <a:solidFill>
                  <a:schemeClr val="bg1"/>
                </a:solidFill>
              </a:rPr>
              <a:t>Art. </a:t>
            </a:r>
            <a:r>
              <a:rPr lang="ro-RO" sz="2400" dirty="0" smtClean="0">
                <a:solidFill>
                  <a:schemeClr val="bg1"/>
                </a:solidFill>
              </a:rPr>
              <a:t>136, </a:t>
            </a:r>
            <a:r>
              <a:rPr lang="ro-RO" sz="2400" dirty="0">
                <a:solidFill>
                  <a:schemeClr val="bg1"/>
                </a:solidFill>
              </a:rPr>
              <a:t>alineatul 4 și </a:t>
            </a:r>
            <a:r>
              <a:rPr lang="ro-RO" sz="2400" dirty="0" smtClean="0">
                <a:solidFill>
                  <a:schemeClr val="bg1"/>
                </a:solidFill>
              </a:rPr>
              <a:t>5 prevăd:</a:t>
            </a:r>
            <a:endParaRPr lang="ro-RO" sz="2400" dirty="0">
              <a:solidFill>
                <a:schemeClr val="bg1"/>
              </a:solidFill>
            </a:endParaRPr>
          </a:p>
        </p:txBody>
      </p:sp>
      <p:sp>
        <p:nvSpPr>
          <p:cNvPr id="6" name="Rounded Rectangle 5"/>
          <p:cNvSpPr/>
          <p:nvPr/>
        </p:nvSpPr>
        <p:spPr>
          <a:xfrm>
            <a:off x="813163" y="4843146"/>
            <a:ext cx="10728764" cy="1328023"/>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just"/>
            <a:r>
              <a:rPr lang="ro-RO" sz="2400" dirty="0" smtClean="0">
                <a:solidFill>
                  <a:schemeClr val="tx1"/>
                </a:solidFill>
              </a:rPr>
              <a:t>	(5) </a:t>
            </a:r>
            <a:r>
              <a:rPr lang="en-US" sz="2400" dirty="0" err="1" smtClean="0">
                <a:solidFill>
                  <a:schemeClr val="tx1"/>
                </a:solidFill>
              </a:rPr>
              <a:t>Utilizatorul</a:t>
            </a:r>
            <a:r>
              <a:rPr lang="en-US" sz="2400" dirty="0" smtClean="0">
                <a:solidFill>
                  <a:schemeClr val="tx1"/>
                </a:solidFill>
              </a:rPr>
              <a:t> </a:t>
            </a:r>
            <a:r>
              <a:rPr lang="en-US" sz="2400" dirty="0">
                <a:solidFill>
                  <a:schemeClr val="tx1"/>
                </a:solidFill>
              </a:rPr>
              <a:t>nu </a:t>
            </a:r>
            <a:r>
              <a:rPr lang="en-US" sz="2400" dirty="0" err="1">
                <a:solidFill>
                  <a:schemeClr val="tx1"/>
                </a:solidFill>
              </a:rPr>
              <a:t>efectuează</a:t>
            </a:r>
            <a:r>
              <a:rPr lang="en-US" sz="2400" dirty="0">
                <a:solidFill>
                  <a:schemeClr val="tx1"/>
                </a:solidFill>
              </a:rPr>
              <a:t> probe de </a:t>
            </a:r>
            <a:r>
              <a:rPr lang="en-US" sz="2400" dirty="0" err="1">
                <a:solidFill>
                  <a:schemeClr val="tx1"/>
                </a:solidFill>
              </a:rPr>
              <a:t>funcţionare</a:t>
            </a:r>
            <a:r>
              <a:rPr lang="en-US" sz="2400" dirty="0">
                <a:solidFill>
                  <a:schemeClr val="tx1"/>
                </a:solidFill>
              </a:rPr>
              <a:t> </a:t>
            </a:r>
            <a:r>
              <a:rPr lang="en-US" sz="2400" dirty="0" err="1">
                <a:solidFill>
                  <a:schemeClr val="tx1"/>
                </a:solidFill>
              </a:rPr>
              <a:t>în</a:t>
            </a:r>
            <a:r>
              <a:rPr lang="en-US" sz="2400" dirty="0">
                <a:solidFill>
                  <a:schemeClr val="tx1"/>
                </a:solidFill>
              </a:rPr>
              <a:t> </a:t>
            </a:r>
            <a:r>
              <a:rPr lang="en-US" sz="2400" dirty="0" err="1">
                <a:solidFill>
                  <a:schemeClr val="tx1"/>
                </a:solidFill>
              </a:rPr>
              <a:t>perioada</a:t>
            </a:r>
            <a:r>
              <a:rPr lang="en-US" sz="2400" dirty="0">
                <a:solidFill>
                  <a:schemeClr val="tx1"/>
                </a:solidFill>
              </a:rPr>
              <a:t> </a:t>
            </a:r>
            <a:r>
              <a:rPr lang="en-US" sz="2400" dirty="0" err="1">
                <a:solidFill>
                  <a:schemeClr val="tx1"/>
                </a:solidFill>
              </a:rPr>
              <a:t>zilelor</a:t>
            </a:r>
            <a:r>
              <a:rPr lang="en-US" sz="2400" dirty="0">
                <a:solidFill>
                  <a:schemeClr val="tx1"/>
                </a:solidFill>
              </a:rPr>
              <a:t> </a:t>
            </a:r>
            <a:r>
              <a:rPr lang="en-US" sz="2400" dirty="0" err="1">
                <a:solidFill>
                  <a:schemeClr val="tx1"/>
                </a:solidFill>
              </a:rPr>
              <a:t>libere</a:t>
            </a:r>
            <a:r>
              <a:rPr lang="en-US" sz="2400" dirty="0">
                <a:solidFill>
                  <a:schemeClr val="tx1"/>
                </a:solidFill>
              </a:rPr>
              <a:t> </a:t>
            </a:r>
            <a:r>
              <a:rPr lang="en-US" sz="2400" dirty="0" err="1">
                <a:solidFill>
                  <a:schemeClr val="tx1"/>
                </a:solidFill>
              </a:rPr>
              <a:t>şi</a:t>
            </a:r>
            <a:r>
              <a:rPr lang="en-US" sz="2400" dirty="0">
                <a:solidFill>
                  <a:schemeClr val="tx1"/>
                </a:solidFill>
              </a:rPr>
              <a:t> a </a:t>
            </a:r>
            <a:r>
              <a:rPr lang="en-US" sz="2400" dirty="0" err="1">
                <a:solidFill>
                  <a:schemeClr val="tx1"/>
                </a:solidFill>
              </a:rPr>
              <a:t>sărbătorilor</a:t>
            </a:r>
            <a:r>
              <a:rPr lang="en-US" sz="2400" dirty="0">
                <a:solidFill>
                  <a:schemeClr val="tx1"/>
                </a:solidFill>
              </a:rPr>
              <a:t> </a:t>
            </a:r>
            <a:r>
              <a:rPr lang="en-US" sz="2400" dirty="0" err="1">
                <a:solidFill>
                  <a:schemeClr val="tx1"/>
                </a:solidFill>
              </a:rPr>
              <a:t>legale</a:t>
            </a:r>
            <a:r>
              <a:rPr lang="en-US" sz="2400" dirty="0">
                <a:solidFill>
                  <a:schemeClr val="tx1"/>
                </a:solidFill>
              </a:rPr>
              <a:t> </a:t>
            </a:r>
            <a:r>
              <a:rPr lang="en-US" sz="2400" dirty="0" err="1">
                <a:solidFill>
                  <a:schemeClr val="tx1"/>
                </a:solidFill>
              </a:rPr>
              <a:t>şi</a:t>
            </a:r>
            <a:r>
              <a:rPr lang="en-US" sz="2400" dirty="0">
                <a:solidFill>
                  <a:schemeClr val="tx1"/>
                </a:solidFill>
              </a:rPr>
              <a:t> are </a:t>
            </a:r>
            <a:r>
              <a:rPr lang="en-US" sz="2400" dirty="0" err="1">
                <a:solidFill>
                  <a:schemeClr val="tx1"/>
                </a:solidFill>
              </a:rPr>
              <a:t>obligaţia</a:t>
            </a:r>
            <a:r>
              <a:rPr lang="en-US" sz="2400" dirty="0">
                <a:solidFill>
                  <a:schemeClr val="tx1"/>
                </a:solidFill>
              </a:rPr>
              <a:t> </a:t>
            </a:r>
            <a:r>
              <a:rPr lang="en-US" sz="2400" dirty="0" err="1">
                <a:solidFill>
                  <a:schemeClr val="tx1"/>
                </a:solidFill>
              </a:rPr>
              <a:t>să</a:t>
            </a:r>
            <a:r>
              <a:rPr lang="en-US" sz="2400" dirty="0">
                <a:solidFill>
                  <a:schemeClr val="tx1"/>
                </a:solidFill>
              </a:rPr>
              <a:t> </a:t>
            </a:r>
            <a:r>
              <a:rPr lang="en-US" sz="2400" dirty="0" err="1">
                <a:solidFill>
                  <a:schemeClr val="tx1"/>
                </a:solidFill>
              </a:rPr>
              <a:t>informeze</a:t>
            </a:r>
            <a:r>
              <a:rPr lang="en-US" sz="2400" dirty="0">
                <a:solidFill>
                  <a:schemeClr val="tx1"/>
                </a:solidFill>
              </a:rPr>
              <a:t> </a:t>
            </a:r>
            <a:r>
              <a:rPr lang="en-US" sz="2400" dirty="0" err="1">
                <a:solidFill>
                  <a:schemeClr val="tx1"/>
                </a:solidFill>
              </a:rPr>
              <a:t>operatorul</a:t>
            </a:r>
            <a:r>
              <a:rPr lang="en-US" sz="2400" dirty="0">
                <a:solidFill>
                  <a:schemeClr val="tx1"/>
                </a:solidFill>
              </a:rPr>
              <a:t> de </a:t>
            </a:r>
            <a:r>
              <a:rPr lang="en-US" sz="2400" dirty="0" err="1">
                <a:solidFill>
                  <a:schemeClr val="tx1"/>
                </a:solidFill>
              </a:rPr>
              <a:t>reţea</a:t>
            </a:r>
            <a:r>
              <a:rPr lang="en-US" sz="2400" dirty="0">
                <a:solidFill>
                  <a:schemeClr val="tx1"/>
                </a:solidFill>
              </a:rPr>
              <a:t> relevant </a:t>
            </a:r>
            <a:r>
              <a:rPr lang="en-US" sz="2400" dirty="0" err="1">
                <a:solidFill>
                  <a:schemeClr val="tx1"/>
                </a:solidFill>
              </a:rPr>
              <a:t>şi</a:t>
            </a:r>
            <a:r>
              <a:rPr lang="en-US" sz="2400" dirty="0">
                <a:solidFill>
                  <a:schemeClr val="tx1"/>
                </a:solidFill>
              </a:rPr>
              <a:t> OTS cu </a:t>
            </a:r>
            <a:r>
              <a:rPr lang="en-US" sz="2400" dirty="0" err="1">
                <a:solidFill>
                  <a:schemeClr val="tx1"/>
                </a:solidFill>
              </a:rPr>
              <a:t>privire</a:t>
            </a:r>
            <a:r>
              <a:rPr lang="en-US" sz="2400" dirty="0">
                <a:solidFill>
                  <a:schemeClr val="tx1"/>
                </a:solidFill>
              </a:rPr>
              <a:t> la </a:t>
            </a:r>
            <a:r>
              <a:rPr lang="en-US" sz="2400" dirty="0" err="1">
                <a:solidFill>
                  <a:schemeClr val="tx1"/>
                </a:solidFill>
              </a:rPr>
              <a:t>finalizarea</a:t>
            </a:r>
            <a:r>
              <a:rPr lang="en-US" sz="2400" dirty="0">
                <a:solidFill>
                  <a:schemeClr val="tx1"/>
                </a:solidFill>
              </a:rPr>
              <a:t> </a:t>
            </a:r>
            <a:r>
              <a:rPr lang="en-US" sz="2400" dirty="0" err="1">
                <a:solidFill>
                  <a:schemeClr val="tx1"/>
                </a:solidFill>
              </a:rPr>
              <a:t>probelor</a:t>
            </a:r>
            <a:r>
              <a:rPr lang="en-US" sz="2400" dirty="0">
                <a:solidFill>
                  <a:schemeClr val="tx1"/>
                </a:solidFill>
              </a:rPr>
              <a:t>.</a:t>
            </a:r>
          </a:p>
        </p:txBody>
      </p:sp>
      <p:sp>
        <p:nvSpPr>
          <p:cNvPr id="7" name="Rounded Rectangle 6"/>
          <p:cNvSpPr/>
          <p:nvPr/>
        </p:nvSpPr>
        <p:spPr>
          <a:xfrm>
            <a:off x="813163" y="2473435"/>
            <a:ext cx="10728763" cy="2145268"/>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just"/>
            <a:r>
              <a:rPr lang="ro-RO" sz="2400" dirty="0">
                <a:solidFill>
                  <a:schemeClr val="tx1"/>
                </a:solidFill>
              </a:rPr>
              <a:t>	</a:t>
            </a:r>
            <a:r>
              <a:rPr lang="ro-RO" sz="2400" dirty="0" smtClean="0">
                <a:solidFill>
                  <a:schemeClr val="tx1"/>
                </a:solidFill>
              </a:rPr>
              <a:t>(4) </a:t>
            </a:r>
            <a:r>
              <a:rPr lang="en-US" sz="2400" dirty="0" smtClean="0">
                <a:solidFill>
                  <a:schemeClr val="tx1"/>
                </a:solidFill>
              </a:rPr>
              <a:t>La </a:t>
            </a:r>
            <a:r>
              <a:rPr lang="en-US" sz="2400" dirty="0">
                <a:solidFill>
                  <a:schemeClr val="tx1"/>
                </a:solidFill>
              </a:rPr>
              <a:t>data </a:t>
            </a:r>
            <a:r>
              <a:rPr lang="en-US" sz="2400" dirty="0" err="1">
                <a:solidFill>
                  <a:schemeClr val="tx1"/>
                </a:solidFill>
              </a:rPr>
              <a:t>finalizării</a:t>
            </a:r>
            <a:r>
              <a:rPr lang="en-US" sz="2400" dirty="0">
                <a:solidFill>
                  <a:schemeClr val="tx1"/>
                </a:solidFill>
              </a:rPr>
              <a:t> </a:t>
            </a:r>
            <a:r>
              <a:rPr lang="en-US" sz="2400" dirty="0" err="1">
                <a:solidFill>
                  <a:schemeClr val="tx1"/>
                </a:solidFill>
              </a:rPr>
              <a:t>probelor</a:t>
            </a:r>
            <a:r>
              <a:rPr lang="en-US" sz="2400" dirty="0">
                <a:solidFill>
                  <a:schemeClr val="tx1"/>
                </a:solidFill>
              </a:rPr>
              <a:t> </a:t>
            </a:r>
            <a:r>
              <a:rPr lang="en-US" sz="2400" dirty="0" err="1">
                <a:solidFill>
                  <a:schemeClr val="tx1"/>
                </a:solidFill>
              </a:rPr>
              <a:t>prevăzute</a:t>
            </a:r>
            <a:r>
              <a:rPr lang="en-US" sz="2400" dirty="0">
                <a:solidFill>
                  <a:schemeClr val="tx1"/>
                </a:solidFill>
              </a:rPr>
              <a:t> </a:t>
            </a:r>
            <a:r>
              <a:rPr lang="en-US" sz="2400" dirty="0" err="1">
                <a:solidFill>
                  <a:schemeClr val="tx1"/>
                </a:solidFill>
              </a:rPr>
              <a:t>în</a:t>
            </a:r>
            <a:r>
              <a:rPr lang="en-US" sz="2400" dirty="0">
                <a:solidFill>
                  <a:schemeClr val="tx1"/>
                </a:solidFill>
              </a:rPr>
              <a:t> </a:t>
            </a:r>
            <a:r>
              <a:rPr lang="en-US" sz="2400" dirty="0" err="1">
                <a:solidFill>
                  <a:schemeClr val="tx1"/>
                </a:solidFill>
              </a:rPr>
              <a:t>programul</a:t>
            </a:r>
            <a:r>
              <a:rPr lang="en-US" sz="2400" dirty="0">
                <a:solidFill>
                  <a:schemeClr val="tx1"/>
                </a:solidFill>
              </a:rPr>
              <a:t> de probe/teste </a:t>
            </a:r>
            <a:r>
              <a:rPr lang="en-US" sz="2400" dirty="0" err="1">
                <a:solidFill>
                  <a:schemeClr val="tx1"/>
                </a:solidFill>
              </a:rPr>
              <a:t>prevăzute</a:t>
            </a:r>
            <a:r>
              <a:rPr lang="en-US" sz="2400" dirty="0">
                <a:solidFill>
                  <a:schemeClr val="tx1"/>
                </a:solidFill>
              </a:rPr>
              <a:t> la </a:t>
            </a:r>
            <a:r>
              <a:rPr lang="en-US" sz="2400" dirty="0" err="1">
                <a:solidFill>
                  <a:schemeClr val="tx1"/>
                </a:solidFill>
              </a:rPr>
              <a:t>alin</a:t>
            </a:r>
            <a:r>
              <a:rPr lang="en-US" sz="2400" dirty="0">
                <a:solidFill>
                  <a:schemeClr val="tx1"/>
                </a:solidFill>
              </a:rPr>
              <a:t>. (1), </a:t>
            </a:r>
            <a:r>
              <a:rPr lang="en-US" sz="2400" dirty="0" err="1">
                <a:solidFill>
                  <a:schemeClr val="tx1"/>
                </a:solidFill>
              </a:rPr>
              <a:t>utilizatorul</a:t>
            </a:r>
            <a:r>
              <a:rPr lang="en-US" sz="2400" dirty="0">
                <a:solidFill>
                  <a:schemeClr val="tx1"/>
                </a:solidFill>
              </a:rPr>
              <a:t> are </a:t>
            </a:r>
            <a:r>
              <a:rPr lang="en-US" sz="2400" dirty="0" err="1">
                <a:solidFill>
                  <a:schemeClr val="tx1"/>
                </a:solidFill>
              </a:rPr>
              <a:t>obligaţia</a:t>
            </a:r>
            <a:r>
              <a:rPr lang="en-US" sz="2400" dirty="0">
                <a:solidFill>
                  <a:schemeClr val="tx1"/>
                </a:solidFill>
              </a:rPr>
              <a:t> </a:t>
            </a:r>
            <a:r>
              <a:rPr lang="en-US" sz="2400" dirty="0" err="1">
                <a:solidFill>
                  <a:schemeClr val="tx1"/>
                </a:solidFill>
              </a:rPr>
              <a:t>să</a:t>
            </a:r>
            <a:r>
              <a:rPr lang="en-US" sz="2400" dirty="0">
                <a:solidFill>
                  <a:schemeClr val="tx1"/>
                </a:solidFill>
              </a:rPr>
              <a:t> se </a:t>
            </a:r>
            <a:r>
              <a:rPr lang="en-US" sz="2400" dirty="0" err="1">
                <a:solidFill>
                  <a:schemeClr val="tx1"/>
                </a:solidFill>
              </a:rPr>
              <a:t>înscrie</a:t>
            </a:r>
            <a:r>
              <a:rPr lang="en-US" sz="2400" dirty="0">
                <a:solidFill>
                  <a:schemeClr val="tx1"/>
                </a:solidFill>
              </a:rPr>
              <a:t> ca PRE </a:t>
            </a:r>
            <a:r>
              <a:rPr lang="en-US" sz="2400" dirty="0" err="1">
                <a:solidFill>
                  <a:schemeClr val="tx1"/>
                </a:solidFill>
              </a:rPr>
              <a:t>pentru</a:t>
            </a:r>
            <a:r>
              <a:rPr lang="en-US" sz="2400" dirty="0">
                <a:solidFill>
                  <a:schemeClr val="tx1"/>
                </a:solidFill>
              </a:rPr>
              <a:t> a </a:t>
            </a:r>
            <a:r>
              <a:rPr lang="en-US" sz="2400" dirty="0" err="1">
                <a:solidFill>
                  <a:schemeClr val="tx1"/>
                </a:solidFill>
              </a:rPr>
              <a:t>putea</a:t>
            </a:r>
            <a:r>
              <a:rPr lang="en-US" sz="2400" dirty="0">
                <a:solidFill>
                  <a:schemeClr val="tx1"/>
                </a:solidFill>
              </a:rPr>
              <a:t> </a:t>
            </a:r>
            <a:r>
              <a:rPr lang="en-US" sz="2400" dirty="0" err="1">
                <a:solidFill>
                  <a:schemeClr val="tx1"/>
                </a:solidFill>
              </a:rPr>
              <a:t>deveni</a:t>
            </a:r>
            <a:r>
              <a:rPr lang="en-US" sz="2400" dirty="0">
                <a:solidFill>
                  <a:schemeClr val="tx1"/>
                </a:solidFill>
              </a:rPr>
              <a:t> participant la </a:t>
            </a:r>
            <a:r>
              <a:rPr lang="en-US" sz="2400" dirty="0" err="1">
                <a:solidFill>
                  <a:schemeClr val="tx1"/>
                </a:solidFill>
              </a:rPr>
              <a:t>piaţa</a:t>
            </a:r>
            <a:r>
              <a:rPr lang="en-US" sz="2400" dirty="0">
                <a:solidFill>
                  <a:schemeClr val="tx1"/>
                </a:solidFill>
              </a:rPr>
              <a:t> de </a:t>
            </a:r>
            <a:r>
              <a:rPr lang="en-US" sz="2400" dirty="0" err="1">
                <a:solidFill>
                  <a:schemeClr val="tx1"/>
                </a:solidFill>
              </a:rPr>
              <a:t>energie</a:t>
            </a:r>
            <a:r>
              <a:rPr lang="en-US" sz="2400" dirty="0">
                <a:solidFill>
                  <a:schemeClr val="tx1"/>
                </a:solidFill>
              </a:rPr>
              <a:t> </a:t>
            </a:r>
            <a:r>
              <a:rPr lang="en-US" sz="2400" dirty="0" err="1">
                <a:solidFill>
                  <a:schemeClr val="tx1"/>
                </a:solidFill>
              </a:rPr>
              <a:t>electrică</a:t>
            </a:r>
            <a:r>
              <a:rPr lang="en-US" sz="2400" dirty="0">
                <a:solidFill>
                  <a:schemeClr val="tx1"/>
                </a:solidFill>
              </a:rPr>
              <a:t>, </a:t>
            </a:r>
            <a:r>
              <a:rPr lang="en-US" sz="2400" dirty="0" err="1">
                <a:solidFill>
                  <a:schemeClr val="tx1"/>
                </a:solidFill>
              </a:rPr>
              <a:t>iar</a:t>
            </a:r>
            <a:r>
              <a:rPr lang="en-US" sz="2400" dirty="0">
                <a:solidFill>
                  <a:schemeClr val="tx1"/>
                </a:solidFill>
              </a:rPr>
              <a:t> </a:t>
            </a:r>
            <a:r>
              <a:rPr lang="en-US" sz="2400" dirty="0" err="1">
                <a:solidFill>
                  <a:schemeClr val="tx1"/>
                </a:solidFill>
              </a:rPr>
              <a:t>locurile</a:t>
            </a:r>
            <a:r>
              <a:rPr lang="en-US" sz="2400" dirty="0">
                <a:solidFill>
                  <a:schemeClr val="tx1"/>
                </a:solidFill>
              </a:rPr>
              <a:t> de </a:t>
            </a:r>
            <a:r>
              <a:rPr lang="en-US" sz="2400" dirty="0" err="1">
                <a:solidFill>
                  <a:schemeClr val="tx1"/>
                </a:solidFill>
              </a:rPr>
              <a:t>producere</a:t>
            </a:r>
            <a:r>
              <a:rPr lang="en-US" sz="2400" dirty="0">
                <a:solidFill>
                  <a:schemeClr val="tx1"/>
                </a:solidFill>
              </a:rPr>
              <a:t>/</a:t>
            </a:r>
            <a:r>
              <a:rPr lang="en-US" sz="2400" dirty="0" err="1">
                <a:solidFill>
                  <a:schemeClr val="tx1"/>
                </a:solidFill>
              </a:rPr>
              <a:t>locurile</a:t>
            </a:r>
            <a:r>
              <a:rPr lang="en-US" sz="2400" dirty="0">
                <a:solidFill>
                  <a:schemeClr val="tx1"/>
                </a:solidFill>
              </a:rPr>
              <a:t> de </a:t>
            </a:r>
            <a:r>
              <a:rPr lang="en-US" sz="2400" dirty="0" err="1">
                <a:solidFill>
                  <a:schemeClr val="tx1"/>
                </a:solidFill>
              </a:rPr>
              <a:t>consum</a:t>
            </a:r>
            <a:r>
              <a:rPr lang="en-US" sz="2400" dirty="0">
                <a:solidFill>
                  <a:schemeClr val="tx1"/>
                </a:solidFill>
              </a:rPr>
              <a:t> </a:t>
            </a:r>
            <a:r>
              <a:rPr lang="en-US" sz="2400" dirty="0" err="1">
                <a:solidFill>
                  <a:schemeClr val="tx1"/>
                </a:solidFill>
              </a:rPr>
              <a:t>şi</a:t>
            </a:r>
            <a:r>
              <a:rPr lang="en-US" sz="2400" dirty="0">
                <a:solidFill>
                  <a:schemeClr val="tx1"/>
                </a:solidFill>
              </a:rPr>
              <a:t> </a:t>
            </a:r>
            <a:r>
              <a:rPr lang="en-US" sz="2400" dirty="0" err="1">
                <a:solidFill>
                  <a:schemeClr val="tx1"/>
                </a:solidFill>
              </a:rPr>
              <a:t>producere</a:t>
            </a:r>
            <a:r>
              <a:rPr lang="en-US" sz="2400" dirty="0">
                <a:solidFill>
                  <a:schemeClr val="tx1"/>
                </a:solidFill>
              </a:rPr>
              <a:t>, </a:t>
            </a:r>
            <a:r>
              <a:rPr lang="en-US" sz="2400" dirty="0" err="1">
                <a:solidFill>
                  <a:schemeClr val="tx1"/>
                </a:solidFill>
              </a:rPr>
              <a:t>inclusiv</a:t>
            </a:r>
            <a:r>
              <a:rPr lang="en-US" sz="2400" dirty="0">
                <a:solidFill>
                  <a:schemeClr val="tx1"/>
                </a:solidFill>
              </a:rPr>
              <a:t> </a:t>
            </a:r>
            <a:r>
              <a:rPr lang="en-US" sz="2400" dirty="0" err="1">
                <a:solidFill>
                  <a:schemeClr val="tx1"/>
                </a:solidFill>
              </a:rPr>
              <a:t>instalaţiile</a:t>
            </a:r>
            <a:r>
              <a:rPr lang="en-US" sz="2400" dirty="0">
                <a:solidFill>
                  <a:schemeClr val="tx1"/>
                </a:solidFill>
              </a:rPr>
              <a:t> de </a:t>
            </a:r>
            <a:r>
              <a:rPr lang="en-US" sz="2400" dirty="0" err="1">
                <a:solidFill>
                  <a:schemeClr val="tx1"/>
                </a:solidFill>
              </a:rPr>
              <a:t>stocare</a:t>
            </a:r>
            <a:r>
              <a:rPr lang="en-US" sz="2400" dirty="0">
                <a:solidFill>
                  <a:schemeClr val="tx1"/>
                </a:solidFill>
              </a:rPr>
              <a:t>, </a:t>
            </a:r>
            <a:r>
              <a:rPr lang="en-US" sz="2400" dirty="0" err="1">
                <a:solidFill>
                  <a:schemeClr val="tx1"/>
                </a:solidFill>
              </a:rPr>
              <a:t>noi</a:t>
            </a:r>
            <a:r>
              <a:rPr lang="en-US" sz="2400" dirty="0">
                <a:solidFill>
                  <a:schemeClr val="tx1"/>
                </a:solidFill>
              </a:rPr>
              <a:t> </a:t>
            </a:r>
            <a:r>
              <a:rPr lang="en-US" sz="2400" dirty="0" err="1">
                <a:solidFill>
                  <a:schemeClr val="tx1"/>
                </a:solidFill>
              </a:rPr>
              <a:t>sau</a:t>
            </a:r>
            <a:r>
              <a:rPr lang="en-US" sz="2400" dirty="0">
                <a:solidFill>
                  <a:schemeClr val="tx1"/>
                </a:solidFill>
              </a:rPr>
              <a:t> </a:t>
            </a:r>
            <a:r>
              <a:rPr lang="en-US" sz="2400" dirty="0" err="1">
                <a:solidFill>
                  <a:schemeClr val="tx1"/>
                </a:solidFill>
              </a:rPr>
              <a:t>retehnologizate</a:t>
            </a:r>
            <a:r>
              <a:rPr lang="en-US" sz="2400" dirty="0">
                <a:solidFill>
                  <a:schemeClr val="tx1"/>
                </a:solidFill>
              </a:rPr>
              <a:t>, </a:t>
            </a:r>
            <a:r>
              <a:rPr lang="en-US" sz="2400" b="1" dirty="0">
                <a:solidFill>
                  <a:schemeClr val="tx1"/>
                </a:solidFill>
              </a:rPr>
              <a:t>se </a:t>
            </a:r>
            <a:r>
              <a:rPr lang="en-US" sz="2400" b="1" dirty="0" err="1">
                <a:solidFill>
                  <a:schemeClr val="tx1"/>
                </a:solidFill>
              </a:rPr>
              <a:t>deconectează</a:t>
            </a:r>
            <a:r>
              <a:rPr lang="en-US" sz="2400" b="1" dirty="0">
                <a:solidFill>
                  <a:schemeClr val="tx1"/>
                </a:solidFill>
              </a:rPr>
              <a:t> de la </a:t>
            </a:r>
            <a:r>
              <a:rPr lang="en-US" sz="2400" b="1" dirty="0" err="1">
                <a:solidFill>
                  <a:schemeClr val="tx1"/>
                </a:solidFill>
              </a:rPr>
              <a:t>reţea</a:t>
            </a:r>
            <a:r>
              <a:rPr lang="en-US" sz="2400" dirty="0">
                <a:solidFill>
                  <a:schemeClr val="tx1"/>
                </a:solidFill>
              </a:rPr>
              <a:t> </a:t>
            </a:r>
            <a:r>
              <a:rPr lang="en-US" sz="2400" dirty="0" err="1">
                <a:solidFill>
                  <a:schemeClr val="tx1"/>
                </a:solidFill>
              </a:rPr>
              <a:t>şi</a:t>
            </a:r>
            <a:r>
              <a:rPr lang="en-US" sz="2400" dirty="0">
                <a:solidFill>
                  <a:schemeClr val="tx1"/>
                </a:solidFill>
              </a:rPr>
              <a:t> </a:t>
            </a:r>
            <a:r>
              <a:rPr lang="en-US" sz="2400" dirty="0" err="1">
                <a:solidFill>
                  <a:schemeClr val="tx1"/>
                </a:solidFill>
              </a:rPr>
              <a:t>rămân</a:t>
            </a:r>
            <a:r>
              <a:rPr lang="en-US" sz="2400" dirty="0">
                <a:solidFill>
                  <a:schemeClr val="tx1"/>
                </a:solidFill>
              </a:rPr>
              <a:t> </a:t>
            </a:r>
            <a:r>
              <a:rPr lang="en-US" sz="2400" dirty="0" err="1">
                <a:solidFill>
                  <a:schemeClr val="tx1"/>
                </a:solidFill>
              </a:rPr>
              <a:t>deconectate</a:t>
            </a:r>
            <a:r>
              <a:rPr lang="en-US" sz="2400" dirty="0">
                <a:solidFill>
                  <a:schemeClr val="tx1"/>
                </a:solidFill>
              </a:rPr>
              <a:t> </a:t>
            </a:r>
            <a:r>
              <a:rPr lang="en-US" sz="2400" dirty="0" err="1">
                <a:solidFill>
                  <a:schemeClr val="tx1"/>
                </a:solidFill>
              </a:rPr>
              <a:t>până</a:t>
            </a:r>
            <a:r>
              <a:rPr lang="en-US" sz="2400" dirty="0">
                <a:solidFill>
                  <a:schemeClr val="tx1"/>
                </a:solidFill>
              </a:rPr>
              <a:t> la </a:t>
            </a:r>
            <a:r>
              <a:rPr lang="en-US" sz="2400" dirty="0" err="1">
                <a:solidFill>
                  <a:schemeClr val="tx1"/>
                </a:solidFill>
              </a:rPr>
              <a:t>momentul</a:t>
            </a:r>
            <a:r>
              <a:rPr lang="en-US" sz="2400" dirty="0">
                <a:solidFill>
                  <a:schemeClr val="tx1"/>
                </a:solidFill>
              </a:rPr>
              <a:t> </a:t>
            </a:r>
            <a:r>
              <a:rPr lang="en-US" sz="2400" dirty="0" err="1">
                <a:solidFill>
                  <a:schemeClr val="tx1"/>
                </a:solidFill>
              </a:rPr>
              <a:t>înscrierii</a:t>
            </a:r>
            <a:r>
              <a:rPr lang="en-US" sz="2400" dirty="0">
                <a:solidFill>
                  <a:schemeClr val="tx1"/>
                </a:solidFill>
              </a:rPr>
              <a:t> ca PRE.</a:t>
            </a:r>
            <a:endParaRPr lang="ro-RO" sz="2400" dirty="0">
              <a:solidFill>
                <a:schemeClr val="tx1"/>
              </a:solidFill>
            </a:endParaRPr>
          </a:p>
        </p:txBody>
      </p:sp>
    </p:spTree>
    <p:extLst>
      <p:ext uri="{BB962C8B-B14F-4D97-AF65-F5344CB8AC3E}">
        <p14:creationId xmlns:p14="http://schemas.microsoft.com/office/powerpoint/2010/main" val="3866176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nvPr>
        </p:nvGraphicFramePr>
        <p:xfrm>
          <a:off x="498764" y="2335878"/>
          <a:ext cx="11321934" cy="4181300"/>
        </p:xfrm>
        <a:graphic>
          <a:graphicData uri="http://schemas.openxmlformats.org/drawingml/2006/table">
            <a:tbl>
              <a:tblPr firstRow="1" bandRow="1">
                <a:tableStyleId>{16D9F66E-5EB9-4882-86FB-DCBF35E3C3E4}</a:tableStyleId>
              </a:tblPr>
              <a:tblGrid>
                <a:gridCol w="5660967">
                  <a:extLst>
                    <a:ext uri="{9D8B030D-6E8A-4147-A177-3AD203B41FA5}">
                      <a16:colId xmlns:a16="http://schemas.microsoft.com/office/drawing/2014/main" val="4242249763"/>
                    </a:ext>
                  </a:extLst>
                </a:gridCol>
                <a:gridCol w="5660967">
                  <a:extLst>
                    <a:ext uri="{9D8B030D-6E8A-4147-A177-3AD203B41FA5}">
                      <a16:colId xmlns:a16="http://schemas.microsoft.com/office/drawing/2014/main" val="2712777875"/>
                    </a:ext>
                  </a:extLst>
                </a:gridCol>
              </a:tblGrid>
              <a:tr h="1299886">
                <a:tc>
                  <a:txBody>
                    <a:bodyPr/>
                    <a:lstStyle/>
                    <a:p>
                      <a:pPr algn="ctr"/>
                      <a:r>
                        <a:rPr lang="en-US" sz="1800" b="1" u="none" strike="noStrike" kern="1200" baseline="0" dirty="0" err="1" smtClean="0"/>
                        <a:t>Categoria</a:t>
                      </a:r>
                      <a:r>
                        <a:rPr lang="en-US" sz="1800" b="1" u="none" strike="noStrike" kern="1200" baseline="0" dirty="0" smtClean="0"/>
                        <a:t> </a:t>
                      </a:r>
                      <a:r>
                        <a:rPr lang="en-US" sz="1800" b="1" u="none" strike="noStrike" kern="1200" baseline="0" dirty="0" err="1" smtClean="0"/>
                        <a:t>semnificativă</a:t>
                      </a:r>
                      <a:endParaRPr lang="en-US" sz="1800" b="1" dirty="0">
                        <a:solidFill>
                          <a:schemeClr val="tx1"/>
                        </a:solidFill>
                      </a:endParaRPr>
                    </a:p>
                  </a:txBody>
                  <a:tcPr>
                    <a:solidFill>
                      <a:srgbClr val="90CA65"/>
                    </a:solidFill>
                  </a:tcPr>
                </a:tc>
                <a:tc>
                  <a:txBody>
                    <a:bodyPr/>
                    <a:lstStyle/>
                    <a:p>
                      <a:pPr algn="ctr"/>
                      <a:r>
                        <a:rPr lang="en-US" sz="1800" b="1" u="none" strike="noStrike" kern="1200" baseline="0" dirty="0" err="1" smtClean="0"/>
                        <a:t>Tensiunea</a:t>
                      </a:r>
                      <a:r>
                        <a:rPr lang="en-US" sz="1800" b="1" u="none" strike="noStrike" kern="1200" baseline="0" dirty="0" smtClean="0"/>
                        <a:t> </a:t>
                      </a:r>
                      <a:r>
                        <a:rPr lang="en-US" sz="1800" b="1" u="none" strike="noStrike" kern="1200" baseline="0" dirty="0" err="1" smtClean="0"/>
                        <a:t>punctului</a:t>
                      </a:r>
                      <a:r>
                        <a:rPr lang="en-US" sz="1800" b="1" u="none" strike="noStrike" kern="1200" baseline="0" dirty="0" smtClean="0"/>
                        <a:t> de </a:t>
                      </a:r>
                      <a:r>
                        <a:rPr lang="en-US" sz="1800" b="1" u="none" strike="noStrike" kern="1200" baseline="0" dirty="0" err="1" smtClean="0"/>
                        <a:t>racordare</a:t>
                      </a:r>
                      <a:r>
                        <a:rPr lang="en-US" sz="1800" b="1" u="none" strike="noStrike" kern="1200" baseline="0" dirty="0" smtClean="0"/>
                        <a:t> U (kV) </a:t>
                      </a:r>
                      <a:r>
                        <a:rPr lang="en-US" sz="1800" b="1" u="none" strike="noStrike" kern="1200" baseline="0" dirty="0" err="1" smtClean="0"/>
                        <a:t>şi</a:t>
                      </a:r>
                      <a:r>
                        <a:rPr lang="en-US" sz="1800" b="1" u="none" strike="noStrike" kern="1200" baseline="0" dirty="0" smtClean="0"/>
                        <a:t> </a:t>
                      </a:r>
                      <a:r>
                        <a:rPr lang="en-US" sz="1800" b="1" u="none" strike="noStrike" kern="1200" baseline="0" dirty="0" err="1" smtClean="0"/>
                        <a:t>puterea</a:t>
                      </a:r>
                      <a:r>
                        <a:rPr lang="en-US" sz="1800" b="1" u="none" strike="noStrike" kern="1200" baseline="0" dirty="0" smtClean="0"/>
                        <a:t> </a:t>
                      </a:r>
                      <a:r>
                        <a:rPr lang="en-US" sz="1800" b="1" u="none" strike="noStrike" kern="1200" baseline="0" dirty="0" err="1" smtClean="0"/>
                        <a:t>instalată</a:t>
                      </a:r>
                      <a:r>
                        <a:rPr lang="en-US" sz="1800" b="1" u="none" strike="noStrike" kern="1200" baseline="0" dirty="0" smtClean="0"/>
                        <a:t> P (kW, MW) a </a:t>
                      </a:r>
                      <a:r>
                        <a:rPr lang="en-US" sz="1800" b="1" u="none" strike="noStrike" kern="1200" baseline="0" dirty="0" err="1" smtClean="0"/>
                        <a:t>unităţii</a:t>
                      </a:r>
                      <a:r>
                        <a:rPr lang="en-US" sz="1800" b="1" u="none" strike="noStrike" kern="1200" baseline="0" dirty="0" smtClean="0"/>
                        <a:t> </a:t>
                      </a:r>
                      <a:r>
                        <a:rPr lang="en-US" sz="1800" b="1" u="none" strike="noStrike" kern="1200" baseline="0" dirty="0" err="1" smtClean="0"/>
                        <a:t>generatoare</a:t>
                      </a:r>
                      <a:r>
                        <a:rPr lang="en-US" sz="1800" b="1" u="none" strike="noStrike" kern="1200" baseline="0" dirty="0" smtClean="0"/>
                        <a:t>/</a:t>
                      </a:r>
                      <a:r>
                        <a:rPr lang="en-US" sz="1800" b="1" u="none" strike="noStrike" kern="1200" baseline="0" dirty="0" err="1" smtClean="0"/>
                        <a:t>centralei</a:t>
                      </a:r>
                      <a:r>
                        <a:rPr lang="en-US" sz="1800" b="1" u="none" strike="noStrike" kern="1200" baseline="0" dirty="0" smtClean="0"/>
                        <a:t> </a:t>
                      </a:r>
                      <a:r>
                        <a:rPr lang="en-US" sz="1800" b="1" u="none" strike="noStrike" kern="1200" baseline="0" dirty="0" err="1" smtClean="0"/>
                        <a:t>electrice</a:t>
                      </a:r>
                      <a:endParaRPr lang="en-US" sz="1800" b="1" dirty="0">
                        <a:solidFill>
                          <a:schemeClr val="tx1"/>
                        </a:solidFill>
                      </a:endParaRPr>
                    </a:p>
                  </a:txBody>
                  <a:tcPr>
                    <a:solidFill>
                      <a:srgbClr val="90CA65"/>
                    </a:solidFill>
                  </a:tcPr>
                </a:tc>
                <a:extLst>
                  <a:ext uri="{0D108BD9-81ED-4DB2-BD59-A6C34878D82A}">
                    <a16:rowId xmlns:a16="http://schemas.microsoft.com/office/drawing/2014/main" val="3594628000"/>
                  </a:ext>
                </a:extLst>
              </a:tr>
              <a:tr h="527176">
                <a:tc>
                  <a:txBody>
                    <a:bodyPr/>
                    <a:lstStyle/>
                    <a:p>
                      <a:r>
                        <a:rPr lang="en-US" sz="1800" u="none" strike="noStrike" kern="1200" baseline="0" dirty="0" err="1" smtClean="0"/>
                        <a:t>Categoria</a:t>
                      </a:r>
                      <a:r>
                        <a:rPr lang="en-US" sz="1800" u="none" strike="noStrike" kern="1200" baseline="0" dirty="0" smtClean="0"/>
                        <a:t> A</a:t>
                      </a:r>
                      <a:endParaRPr lang="en-US" sz="1800" dirty="0"/>
                    </a:p>
                  </a:txBody>
                  <a:tcPr>
                    <a:solidFill>
                      <a:schemeClr val="bg1">
                        <a:lumMod val="95000"/>
                      </a:schemeClr>
                    </a:solidFill>
                  </a:tcPr>
                </a:tc>
                <a:tc>
                  <a:txBody>
                    <a:bodyPr/>
                    <a:lstStyle/>
                    <a:p>
                      <a:r>
                        <a:rPr lang="pl-PL" sz="1800" u="none" strike="noStrike" kern="1200" baseline="0" dirty="0" smtClean="0"/>
                        <a:t>U &lt; 110 kV şi 0.8 kW ≤ P &lt; 1 MW</a:t>
                      </a:r>
                      <a:endParaRPr lang="en-US" sz="1800" dirty="0"/>
                    </a:p>
                  </a:txBody>
                  <a:tcPr>
                    <a:solidFill>
                      <a:schemeClr val="bg1">
                        <a:lumMod val="95000"/>
                      </a:schemeClr>
                    </a:solidFill>
                  </a:tcPr>
                </a:tc>
                <a:extLst>
                  <a:ext uri="{0D108BD9-81ED-4DB2-BD59-A6C34878D82A}">
                    <a16:rowId xmlns:a16="http://schemas.microsoft.com/office/drawing/2014/main" val="2441735251"/>
                  </a:ext>
                </a:extLst>
              </a:tr>
              <a:tr h="527176">
                <a:tc>
                  <a:txBody>
                    <a:bodyPr/>
                    <a:lstStyle/>
                    <a:p>
                      <a:r>
                        <a:rPr lang="en-US" sz="1800" u="none" strike="noStrike" kern="1200" baseline="0" dirty="0" err="1" smtClean="0"/>
                        <a:t>Categoria</a:t>
                      </a:r>
                      <a:r>
                        <a:rPr lang="en-US" sz="1800" u="none" strike="noStrike" kern="1200" baseline="0" dirty="0" smtClean="0"/>
                        <a:t> B</a:t>
                      </a:r>
                      <a:endParaRPr lang="en-US" sz="1800" dirty="0"/>
                    </a:p>
                  </a:txBody>
                  <a:tcPr>
                    <a:gradFill flip="none" rotWithShape="1">
                      <a:gsLst>
                        <a:gs pos="0">
                          <a:srgbClr val="2BB8ED">
                            <a:tint val="66000"/>
                            <a:satMod val="160000"/>
                          </a:srgbClr>
                        </a:gs>
                        <a:gs pos="50000">
                          <a:srgbClr val="2BB8ED">
                            <a:tint val="44500"/>
                            <a:satMod val="160000"/>
                          </a:srgbClr>
                        </a:gs>
                        <a:gs pos="100000">
                          <a:srgbClr val="2BB8ED">
                            <a:tint val="23500"/>
                            <a:satMod val="160000"/>
                          </a:srgbClr>
                        </a:gs>
                      </a:gsLst>
                      <a:lin ang="5400000" scaled="1"/>
                      <a:tileRect/>
                    </a:gradFill>
                  </a:tcPr>
                </a:tc>
                <a:tc>
                  <a:txBody>
                    <a:bodyPr/>
                    <a:lstStyle/>
                    <a:p>
                      <a:r>
                        <a:rPr lang="pl-PL" sz="1800" u="none" strike="noStrike" kern="1200" baseline="0" dirty="0" smtClean="0"/>
                        <a:t>U &lt; 110 kV şi 1 MW ≤ P &lt; 5 MW</a:t>
                      </a:r>
                      <a:endParaRPr lang="en-US" sz="1800" dirty="0"/>
                    </a:p>
                  </a:txBody>
                  <a:tcPr>
                    <a:gradFill flip="none" rotWithShape="1">
                      <a:gsLst>
                        <a:gs pos="0">
                          <a:srgbClr val="2BB8ED">
                            <a:tint val="66000"/>
                            <a:satMod val="160000"/>
                          </a:srgbClr>
                        </a:gs>
                        <a:gs pos="50000">
                          <a:srgbClr val="2BB8ED">
                            <a:tint val="44500"/>
                            <a:satMod val="160000"/>
                          </a:srgbClr>
                        </a:gs>
                        <a:gs pos="100000">
                          <a:srgbClr val="2BB8ED">
                            <a:tint val="23500"/>
                            <a:satMod val="160000"/>
                          </a:srgbClr>
                        </a:gs>
                      </a:gsLst>
                      <a:lin ang="5400000" scaled="1"/>
                      <a:tileRect/>
                    </a:gradFill>
                  </a:tcPr>
                </a:tc>
                <a:extLst>
                  <a:ext uri="{0D108BD9-81ED-4DB2-BD59-A6C34878D82A}">
                    <a16:rowId xmlns:a16="http://schemas.microsoft.com/office/drawing/2014/main" val="4185263460"/>
                  </a:ext>
                </a:extLst>
              </a:tr>
              <a:tr h="527176">
                <a:tc>
                  <a:txBody>
                    <a:bodyPr/>
                    <a:lstStyle/>
                    <a:p>
                      <a:r>
                        <a:rPr lang="en-US" sz="1800" u="none" strike="noStrike" kern="1200" baseline="0" dirty="0" err="1" smtClean="0"/>
                        <a:t>Categoria</a:t>
                      </a:r>
                      <a:r>
                        <a:rPr lang="en-US" sz="1800" u="none" strike="noStrike" kern="1200" baseline="0" dirty="0" smtClean="0"/>
                        <a:t> C</a:t>
                      </a:r>
                      <a:endParaRPr lang="en-US" sz="1800" dirty="0"/>
                    </a:p>
                  </a:txBody>
                  <a:tcPr>
                    <a:solidFill>
                      <a:schemeClr val="bg1">
                        <a:lumMod val="95000"/>
                      </a:schemeClr>
                    </a:solidFill>
                  </a:tcPr>
                </a:tc>
                <a:tc>
                  <a:txBody>
                    <a:bodyPr/>
                    <a:lstStyle/>
                    <a:p>
                      <a:r>
                        <a:rPr lang="pl-PL" sz="1800" u="none" strike="noStrike" kern="1200" baseline="0" dirty="0" smtClean="0"/>
                        <a:t>U &lt; 110 kV şi 5 MW ≤ P &lt; 20 MW</a:t>
                      </a:r>
                      <a:endParaRPr lang="en-US" sz="1800" dirty="0"/>
                    </a:p>
                  </a:txBody>
                  <a:tcPr>
                    <a:solidFill>
                      <a:schemeClr val="bg1">
                        <a:lumMod val="95000"/>
                      </a:schemeClr>
                    </a:solidFill>
                  </a:tcPr>
                </a:tc>
                <a:extLst>
                  <a:ext uri="{0D108BD9-81ED-4DB2-BD59-A6C34878D82A}">
                    <a16:rowId xmlns:a16="http://schemas.microsoft.com/office/drawing/2014/main" val="2567791276"/>
                  </a:ext>
                </a:extLst>
              </a:tr>
              <a:tr h="1299886">
                <a:tc>
                  <a:txBody>
                    <a:bodyPr/>
                    <a:lstStyle/>
                    <a:p>
                      <a:r>
                        <a:rPr lang="en-US" sz="1800" u="none" strike="noStrike" kern="1200" baseline="0" dirty="0" err="1" smtClean="0"/>
                        <a:t>Categoria</a:t>
                      </a:r>
                      <a:r>
                        <a:rPr lang="en-US" sz="1800" u="none" strike="noStrike" kern="1200" baseline="0" dirty="0" smtClean="0"/>
                        <a:t> D</a:t>
                      </a:r>
                      <a:endParaRPr lang="en-US" sz="1800" dirty="0"/>
                    </a:p>
                  </a:txBody>
                  <a:tcPr>
                    <a:gradFill flip="none" rotWithShape="1">
                      <a:gsLst>
                        <a:gs pos="0">
                          <a:srgbClr val="2BB8ED">
                            <a:tint val="66000"/>
                            <a:satMod val="160000"/>
                          </a:srgbClr>
                        </a:gs>
                        <a:gs pos="50000">
                          <a:srgbClr val="2BB8ED">
                            <a:tint val="44500"/>
                            <a:satMod val="160000"/>
                          </a:srgbClr>
                        </a:gs>
                        <a:gs pos="100000">
                          <a:srgbClr val="2BB8ED">
                            <a:tint val="23500"/>
                            <a:satMod val="160000"/>
                          </a:srgbClr>
                        </a:gs>
                      </a:gsLst>
                      <a:lin ang="5400000" scaled="1"/>
                      <a:tileRect/>
                    </a:gradFill>
                  </a:tcPr>
                </a:tc>
                <a:tc>
                  <a:txBody>
                    <a:bodyPr/>
                    <a:lstStyle/>
                    <a:p>
                      <a:r>
                        <a:rPr lang="en-US" sz="1800" u="none" strike="noStrike" kern="1200" baseline="0" dirty="0" smtClean="0"/>
                        <a:t>U ≥ 110 kV </a:t>
                      </a:r>
                      <a:r>
                        <a:rPr lang="en-US" sz="1800" u="none" strike="noStrike" kern="1200" baseline="0" dirty="0" err="1" smtClean="0"/>
                        <a:t>şi</a:t>
                      </a:r>
                      <a:r>
                        <a:rPr lang="en-US" sz="1800" u="none" strike="noStrike" kern="1200" baseline="0" dirty="0" smtClean="0"/>
                        <a:t> P ≥ 20 MW </a:t>
                      </a:r>
                      <a:r>
                        <a:rPr lang="en-US" sz="1800" u="none" strike="noStrike" kern="1200" baseline="0" dirty="0" err="1" smtClean="0"/>
                        <a:t>sau</a:t>
                      </a:r>
                      <a:r>
                        <a:rPr lang="en-US" sz="1800" u="none" strike="noStrike" kern="1200" baseline="0" dirty="0" smtClean="0"/>
                        <a:t> </a:t>
                      </a:r>
                    </a:p>
                    <a:p>
                      <a:r>
                        <a:rPr lang="en-US" sz="1800" u="none" strike="noStrike" kern="1200" baseline="0" dirty="0" smtClean="0"/>
                        <a:t>U ≥ 110 kV </a:t>
                      </a:r>
                      <a:r>
                        <a:rPr lang="en-US" sz="1800" u="none" strike="noStrike" kern="1200" baseline="0" dirty="0" err="1" smtClean="0"/>
                        <a:t>şi</a:t>
                      </a:r>
                      <a:r>
                        <a:rPr lang="en-US" sz="1800" u="none" strike="noStrike" kern="1200" baseline="0" dirty="0" smtClean="0"/>
                        <a:t> P &lt; 20 MW </a:t>
                      </a:r>
                      <a:r>
                        <a:rPr lang="en-US" sz="1800" u="none" strike="noStrike" kern="1200" baseline="0" dirty="0" err="1" smtClean="0"/>
                        <a:t>sau</a:t>
                      </a:r>
                      <a:r>
                        <a:rPr lang="en-US" sz="1800" u="none" strike="noStrike" kern="1200" baseline="0" dirty="0" smtClean="0"/>
                        <a:t> </a:t>
                      </a:r>
                    </a:p>
                    <a:p>
                      <a:r>
                        <a:rPr lang="en-US" sz="1800" u="none" strike="noStrike" kern="1200" baseline="0" dirty="0" smtClean="0"/>
                        <a:t>U &lt; 110 kV </a:t>
                      </a:r>
                      <a:r>
                        <a:rPr lang="en-US" sz="1800" u="none" strike="noStrike" kern="1200" baseline="0" dirty="0" err="1" smtClean="0"/>
                        <a:t>şi</a:t>
                      </a:r>
                      <a:r>
                        <a:rPr lang="en-US" sz="1800" u="none" strike="noStrike" kern="1200" baseline="0" dirty="0" smtClean="0"/>
                        <a:t> P ≥ 20 MW</a:t>
                      </a:r>
                      <a:endParaRPr lang="en-US" sz="1800" dirty="0"/>
                    </a:p>
                  </a:txBody>
                  <a:tcPr>
                    <a:gradFill flip="none" rotWithShape="1">
                      <a:gsLst>
                        <a:gs pos="0">
                          <a:srgbClr val="2BB8ED">
                            <a:tint val="66000"/>
                            <a:satMod val="160000"/>
                          </a:srgbClr>
                        </a:gs>
                        <a:gs pos="50000">
                          <a:srgbClr val="2BB8ED">
                            <a:tint val="44500"/>
                            <a:satMod val="160000"/>
                          </a:srgbClr>
                        </a:gs>
                        <a:gs pos="100000">
                          <a:srgbClr val="2BB8ED">
                            <a:tint val="23500"/>
                            <a:satMod val="160000"/>
                          </a:srgbClr>
                        </a:gs>
                      </a:gsLst>
                      <a:lin ang="5400000" scaled="1"/>
                      <a:tileRect/>
                    </a:gradFill>
                  </a:tcPr>
                </a:tc>
                <a:extLst>
                  <a:ext uri="{0D108BD9-81ED-4DB2-BD59-A6C34878D82A}">
                    <a16:rowId xmlns:a16="http://schemas.microsoft.com/office/drawing/2014/main" val="3758640865"/>
                  </a:ext>
                </a:extLst>
              </a:tr>
            </a:tbl>
          </a:graphicData>
        </a:graphic>
      </p:graphicFrame>
      <p:sp>
        <p:nvSpPr>
          <p:cNvPr id="4" name="Rounded Rectangle 3">
            <a:extLst>
              <a:ext uri="{FF2B5EF4-FFF2-40B4-BE49-F238E27FC236}">
                <a16:creationId xmlns:a16="http://schemas.microsoft.com/office/drawing/2014/main" id="{04F5C8AE-2775-CE5A-5A6A-FDDCD19F6AB6}"/>
              </a:ext>
            </a:extLst>
          </p:cNvPr>
          <p:cNvSpPr/>
          <p:nvPr/>
        </p:nvSpPr>
        <p:spPr>
          <a:xfrm>
            <a:off x="62966" y="266787"/>
            <a:ext cx="12039588" cy="1940957"/>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5400" dirty="0" err="1"/>
              <a:t>Clasificarea</a:t>
            </a:r>
            <a:r>
              <a:rPr lang="en-US" sz="5400" dirty="0"/>
              <a:t> </a:t>
            </a:r>
            <a:r>
              <a:rPr lang="en-US" sz="5400" dirty="0" err="1"/>
              <a:t>unităţilor</a:t>
            </a:r>
            <a:r>
              <a:rPr lang="en-US" sz="5400" dirty="0"/>
              <a:t> </a:t>
            </a:r>
            <a:r>
              <a:rPr lang="en-US" sz="5400" dirty="0" err="1"/>
              <a:t>generatoare</a:t>
            </a:r>
            <a:r>
              <a:rPr lang="en-US" sz="5400" dirty="0"/>
              <a:t> </a:t>
            </a:r>
            <a:r>
              <a:rPr lang="en-US" sz="5400" dirty="0" err="1"/>
              <a:t>şi</a:t>
            </a:r>
            <a:r>
              <a:rPr lang="en-US" sz="5400" dirty="0"/>
              <a:t> a </a:t>
            </a:r>
            <a:r>
              <a:rPr lang="en-US" sz="5400" dirty="0" err="1"/>
              <a:t>centralelor</a:t>
            </a:r>
            <a:r>
              <a:rPr lang="en-US" sz="5400" dirty="0"/>
              <a:t> </a:t>
            </a:r>
            <a:r>
              <a:rPr lang="en-US" sz="5400" dirty="0" err="1" smtClean="0"/>
              <a:t>electrice</a:t>
            </a:r>
            <a:r>
              <a:rPr lang="ro-RO" sz="5400" dirty="0" smtClean="0"/>
              <a:t>*</a:t>
            </a:r>
            <a:endParaRPr lang="en-US" sz="5400" dirty="0"/>
          </a:p>
        </p:txBody>
      </p:sp>
      <p:sp>
        <p:nvSpPr>
          <p:cNvPr id="2" name="TextBox 1"/>
          <p:cNvSpPr txBox="1"/>
          <p:nvPr/>
        </p:nvSpPr>
        <p:spPr>
          <a:xfrm>
            <a:off x="9160625" y="6527759"/>
            <a:ext cx="3031376" cy="338554"/>
          </a:xfrm>
          <a:prstGeom prst="rect">
            <a:avLst/>
          </a:prstGeom>
          <a:noFill/>
        </p:spPr>
        <p:txBody>
          <a:bodyPr wrap="square" rtlCol="0">
            <a:spAutoFit/>
          </a:bodyPr>
          <a:lstStyle/>
          <a:p>
            <a:r>
              <a:rPr lang="ro-RO" sz="1600" dirty="0" smtClean="0"/>
              <a:t>*Conform Ord. ANRE nr. 79/2016 </a:t>
            </a:r>
            <a:endParaRPr lang="en-US" sz="1600" dirty="0"/>
          </a:p>
        </p:txBody>
      </p:sp>
    </p:spTree>
    <p:extLst>
      <p:ext uri="{BB962C8B-B14F-4D97-AF65-F5344CB8AC3E}">
        <p14:creationId xmlns:p14="http://schemas.microsoft.com/office/powerpoint/2010/main" val="25552872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a:extLst>
              <a:ext uri="{FF2B5EF4-FFF2-40B4-BE49-F238E27FC236}">
                <a16:creationId xmlns:a16="http://schemas.microsoft.com/office/drawing/2014/main" id="{C523BC16-E34D-053D-6869-A003F0CC40B5}"/>
              </a:ext>
            </a:extLst>
          </p:cNvPr>
          <p:cNvGraphicFramePr>
            <a:graphicFrameLocks/>
          </p:cNvGraphicFramePr>
          <p:nvPr>
            <p:extLst>
              <p:ext uri="{D42A27DB-BD31-4B8C-83A1-F6EECF244321}">
                <p14:modId xmlns:p14="http://schemas.microsoft.com/office/powerpoint/2010/main" val="148843655"/>
              </p:ext>
            </p:extLst>
          </p:nvPr>
        </p:nvGraphicFramePr>
        <p:xfrm>
          <a:off x="156591" y="1536970"/>
          <a:ext cx="11878818" cy="53210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ounded Rectangle 5">
            <a:extLst>
              <a:ext uri="{FF2B5EF4-FFF2-40B4-BE49-F238E27FC236}">
                <a16:creationId xmlns:a16="http://schemas.microsoft.com/office/drawing/2014/main" id="{A55D248A-A7E9-9966-0807-8F202B9D9CF4}"/>
              </a:ext>
            </a:extLst>
          </p:cNvPr>
          <p:cNvSpPr/>
          <p:nvPr/>
        </p:nvSpPr>
        <p:spPr>
          <a:xfrm>
            <a:off x="62966" y="275359"/>
            <a:ext cx="12039588" cy="1532334"/>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4400" cap="none" spc="0" dirty="0">
                <a:ln w="0"/>
                <a:solidFill>
                  <a:schemeClr val="bg1"/>
                </a:solidFill>
                <a:effectLst>
                  <a:outerShdw blurRad="38100" dist="38100" dir="2700000" algn="tl">
                    <a:srgbClr val="000000">
                      <a:alpha val="43137"/>
                    </a:srgbClr>
                  </a:outerShdw>
                </a:effectLst>
                <a:cs typeface="Arial" panose="020B0604020202020204" pitchFamily="34" charset="0"/>
              </a:rPr>
              <a:t>Proces</a:t>
            </a:r>
            <a:r>
              <a:rPr lang="ro-RO" sz="4000" cap="none" spc="0" dirty="0">
                <a:ln w="0"/>
                <a:solidFill>
                  <a:schemeClr val="bg1"/>
                </a:solidFill>
                <a:effectLst>
                  <a:outerShdw blurRad="38100" dist="38100" dir="2700000" algn="tl">
                    <a:srgbClr val="000000">
                      <a:alpha val="43137"/>
                    </a:srgbClr>
                  </a:outerShdw>
                </a:effectLst>
                <a:cs typeface="Arial" panose="020B0604020202020204" pitchFamily="34" charset="0"/>
              </a:rPr>
              <a:t> Racordare </a:t>
            </a:r>
            <a:r>
              <a:rPr lang="ro-RO" sz="4000" dirty="0">
                <a:ln w="0"/>
                <a:solidFill>
                  <a:schemeClr val="bg1"/>
                </a:solidFill>
                <a:effectLst>
                  <a:outerShdw blurRad="38100" dist="38100" dir="2700000" algn="tl">
                    <a:srgbClr val="000000">
                      <a:alpha val="43137"/>
                    </a:srgbClr>
                  </a:outerShdw>
                </a:effectLst>
                <a:cs typeface="Arial" panose="020B0604020202020204" pitchFamily="34" charset="0"/>
              </a:rPr>
              <a:t>L</a:t>
            </a:r>
            <a:r>
              <a:rPr lang="ro-RO" sz="4000" cap="none" spc="0" dirty="0">
                <a:ln w="0"/>
                <a:solidFill>
                  <a:schemeClr val="bg1"/>
                </a:solidFill>
                <a:effectLst>
                  <a:outerShdw blurRad="38100" dist="38100" dir="2700000" algn="tl">
                    <a:srgbClr val="000000">
                      <a:alpha val="43137"/>
                    </a:srgbClr>
                  </a:outerShdw>
                </a:effectLst>
                <a:cs typeface="Arial" panose="020B0604020202020204" pitchFamily="34" charset="0"/>
              </a:rPr>
              <a:t>a </a:t>
            </a:r>
            <a:r>
              <a:rPr lang="ro-RO" sz="4000" dirty="0">
                <a:ln w="0"/>
                <a:solidFill>
                  <a:schemeClr val="bg1"/>
                </a:solidFill>
                <a:effectLst>
                  <a:outerShdw blurRad="38100" dist="38100" dir="2700000" algn="tl">
                    <a:srgbClr val="000000">
                      <a:alpha val="43137"/>
                    </a:srgbClr>
                  </a:outerShdw>
                </a:effectLst>
                <a:cs typeface="Arial" panose="020B0604020202020204" pitchFamily="34" charset="0"/>
              </a:rPr>
              <a:t>R</a:t>
            </a:r>
            <a:r>
              <a:rPr lang="ro-RO" sz="4000" cap="none" spc="0" dirty="0">
                <a:ln w="0"/>
                <a:solidFill>
                  <a:schemeClr val="bg1"/>
                </a:solidFill>
                <a:effectLst>
                  <a:outerShdw blurRad="38100" dist="38100" dir="2700000" algn="tl">
                    <a:srgbClr val="000000">
                      <a:alpha val="43137"/>
                    </a:srgbClr>
                  </a:outerShdw>
                </a:effectLst>
                <a:cs typeface="Arial" panose="020B0604020202020204" pitchFamily="34" charset="0"/>
              </a:rPr>
              <a:t>ețelele </a:t>
            </a:r>
            <a:r>
              <a:rPr lang="ro-RO" sz="4000" dirty="0" smtClean="0">
                <a:ln w="0"/>
                <a:solidFill>
                  <a:schemeClr val="bg1"/>
                </a:solidFill>
                <a:effectLst>
                  <a:outerShdw blurRad="38100" dist="38100" dir="2700000" algn="tl">
                    <a:srgbClr val="000000">
                      <a:alpha val="43137"/>
                    </a:srgbClr>
                  </a:outerShdw>
                </a:effectLst>
                <a:cs typeface="Arial" panose="020B0604020202020204" pitchFamily="34" charset="0"/>
              </a:rPr>
              <a:t>E</a:t>
            </a:r>
            <a:r>
              <a:rPr lang="ro-RO" sz="40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lectrice</a:t>
            </a:r>
          </a:p>
          <a:p>
            <a:pPr algn="ctr"/>
            <a:r>
              <a:rPr lang="en-US" sz="4000" dirty="0" err="1">
                <a:ln w="0"/>
                <a:solidFill>
                  <a:schemeClr val="bg1"/>
                </a:solidFill>
                <a:effectLst>
                  <a:outerShdw blurRad="38100" dist="38100" dir="2700000" algn="tl">
                    <a:srgbClr val="000000">
                      <a:alpha val="43137"/>
                    </a:srgbClr>
                  </a:outerShdw>
                </a:effectLst>
                <a:cs typeface="Arial" panose="020B0604020202020204" pitchFamily="34" charset="0"/>
              </a:rPr>
              <a:t>pentru</a:t>
            </a:r>
            <a:r>
              <a:rPr lang="en-US" sz="4000" dirty="0">
                <a:ln w="0"/>
                <a:solidFill>
                  <a:schemeClr val="bg1"/>
                </a:solidFill>
                <a:effectLst>
                  <a:outerShdw blurRad="38100" dist="38100" dir="2700000" algn="tl">
                    <a:srgbClr val="000000">
                      <a:alpha val="43137"/>
                    </a:srgbClr>
                  </a:outerShdw>
                </a:effectLst>
                <a:cs typeface="Arial" panose="020B0604020202020204" pitchFamily="34" charset="0"/>
              </a:rPr>
              <a:t> </a:t>
            </a:r>
            <a:r>
              <a:rPr lang="en-US" sz="4000" dirty="0" err="1">
                <a:ln w="0"/>
                <a:solidFill>
                  <a:schemeClr val="bg1"/>
                </a:solidFill>
                <a:effectLst>
                  <a:outerShdw blurRad="38100" dist="38100" dir="2700000" algn="tl">
                    <a:srgbClr val="000000">
                      <a:alpha val="43137"/>
                    </a:srgbClr>
                  </a:outerShdw>
                </a:effectLst>
                <a:cs typeface="Arial" panose="020B0604020202020204" pitchFamily="34" charset="0"/>
              </a:rPr>
              <a:t>locuri</a:t>
            </a:r>
            <a:r>
              <a:rPr lang="en-US" sz="4000" dirty="0">
                <a:ln w="0"/>
                <a:solidFill>
                  <a:schemeClr val="bg1"/>
                </a:solidFill>
                <a:effectLst>
                  <a:outerShdw blurRad="38100" dist="38100" dir="2700000" algn="tl">
                    <a:srgbClr val="000000">
                      <a:alpha val="43137"/>
                    </a:srgbClr>
                  </a:outerShdw>
                </a:effectLst>
                <a:cs typeface="Arial" panose="020B0604020202020204" pitchFamily="34" charset="0"/>
              </a:rPr>
              <a:t> de </a:t>
            </a:r>
            <a:r>
              <a:rPr lang="en-US" sz="4000" dirty="0" err="1">
                <a:ln w="0"/>
                <a:solidFill>
                  <a:schemeClr val="bg1"/>
                </a:solidFill>
                <a:effectLst>
                  <a:outerShdw blurRad="38100" dist="38100" dir="2700000" algn="tl">
                    <a:srgbClr val="000000">
                      <a:alpha val="43137"/>
                    </a:srgbClr>
                  </a:outerShdw>
                </a:effectLst>
                <a:cs typeface="Arial" panose="020B0604020202020204" pitchFamily="34" charset="0"/>
              </a:rPr>
              <a:t>producere</a:t>
            </a:r>
            <a:r>
              <a:rPr lang="en-US" sz="4000" dirty="0">
                <a:ln w="0"/>
                <a:solidFill>
                  <a:schemeClr val="bg1"/>
                </a:solidFill>
                <a:effectLst>
                  <a:outerShdw blurRad="38100" dist="38100" dir="2700000" algn="tl">
                    <a:srgbClr val="000000">
                      <a:alpha val="43137"/>
                    </a:srgbClr>
                  </a:outerShdw>
                </a:effectLst>
                <a:cs typeface="Arial" panose="020B0604020202020204" pitchFamily="34" charset="0"/>
              </a:rPr>
              <a:t> </a:t>
            </a:r>
            <a:r>
              <a:rPr lang="ro-RO" sz="4000" dirty="0">
                <a:ln w="0"/>
                <a:solidFill>
                  <a:schemeClr val="bg1"/>
                </a:solidFill>
                <a:effectLst>
                  <a:outerShdw blurRad="38100" dist="38100" dir="2700000" algn="tl">
                    <a:srgbClr val="000000">
                      <a:alpha val="43137"/>
                    </a:srgbClr>
                  </a:outerShdw>
                </a:effectLst>
                <a:cs typeface="Arial" panose="020B0604020202020204" pitchFamily="34" charset="0"/>
              </a:rPr>
              <a:t>sau</a:t>
            </a:r>
            <a:r>
              <a:rPr lang="en-US" sz="4000" dirty="0">
                <a:ln w="0"/>
                <a:solidFill>
                  <a:schemeClr val="bg1"/>
                </a:solidFill>
                <a:effectLst>
                  <a:outerShdw blurRad="38100" dist="38100" dir="2700000" algn="tl">
                    <a:srgbClr val="000000">
                      <a:alpha val="43137"/>
                    </a:srgbClr>
                  </a:outerShdw>
                </a:effectLst>
                <a:cs typeface="Arial" panose="020B0604020202020204" pitchFamily="34" charset="0"/>
              </a:rPr>
              <a:t> </a:t>
            </a:r>
            <a:r>
              <a:rPr lang="en-US" sz="4000" dirty="0" err="1">
                <a:ln w="0"/>
                <a:solidFill>
                  <a:schemeClr val="bg1"/>
                </a:solidFill>
                <a:effectLst>
                  <a:outerShdw blurRad="38100" dist="38100" dir="2700000" algn="tl">
                    <a:srgbClr val="000000">
                      <a:alpha val="43137"/>
                    </a:srgbClr>
                  </a:outerShdw>
                </a:effectLst>
                <a:cs typeface="Arial" panose="020B0604020202020204" pitchFamily="34" charset="0"/>
              </a:rPr>
              <a:t>consum</a:t>
            </a:r>
            <a:r>
              <a:rPr lang="en-US" sz="4000" dirty="0">
                <a:ln w="0"/>
                <a:solidFill>
                  <a:schemeClr val="bg1"/>
                </a:solidFill>
                <a:effectLst>
                  <a:outerShdw blurRad="38100" dist="38100" dir="2700000" algn="tl">
                    <a:srgbClr val="000000">
                      <a:alpha val="43137"/>
                    </a:srgbClr>
                  </a:outerShdw>
                </a:effectLst>
                <a:cs typeface="Arial" panose="020B0604020202020204" pitchFamily="34" charset="0"/>
              </a:rPr>
              <a:t> </a:t>
            </a:r>
            <a:r>
              <a:rPr lang="ro-RO" sz="4000" dirty="0">
                <a:ln w="0"/>
                <a:solidFill>
                  <a:schemeClr val="bg1"/>
                </a:solidFill>
                <a:effectLst>
                  <a:outerShdw blurRad="38100" dist="38100" dir="2700000" algn="tl">
                    <a:srgbClr val="000000">
                      <a:alpha val="43137"/>
                    </a:srgbClr>
                  </a:outerShdw>
                </a:effectLst>
                <a:cs typeface="Arial" panose="020B0604020202020204" pitchFamily="34" charset="0"/>
              </a:rPr>
              <a:t>ș</a:t>
            </a:r>
            <a:r>
              <a:rPr lang="en-US" sz="4000" dirty="0" err="1">
                <a:ln w="0"/>
                <a:solidFill>
                  <a:schemeClr val="bg1"/>
                </a:solidFill>
                <a:effectLst>
                  <a:outerShdw blurRad="38100" dist="38100" dir="2700000" algn="tl">
                    <a:srgbClr val="000000">
                      <a:alpha val="43137"/>
                    </a:srgbClr>
                  </a:outerShdw>
                </a:effectLst>
                <a:cs typeface="Arial" panose="020B0604020202020204" pitchFamily="34" charset="0"/>
              </a:rPr>
              <a:t>i</a:t>
            </a:r>
            <a:r>
              <a:rPr lang="en-US" sz="4000" dirty="0">
                <a:ln w="0"/>
                <a:solidFill>
                  <a:schemeClr val="bg1"/>
                </a:solidFill>
                <a:effectLst>
                  <a:outerShdw blurRad="38100" dist="38100" dir="2700000" algn="tl">
                    <a:srgbClr val="000000">
                      <a:alpha val="43137"/>
                    </a:srgbClr>
                  </a:outerShdw>
                </a:effectLst>
                <a:cs typeface="Arial" panose="020B0604020202020204" pitchFamily="34" charset="0"/>
              </a:rPr>
              <a:t> </a:t>
            </a:r>
            <a:r>
              <a:rPr lang="en-US" sz="4000" dirty="0" err="1">
                <a:ln w="0"/>
                <a:solidFill>
                  <a:schemeClr val="bg1"/>
                </a:solidFill>
                <a:effectLst>
                  <a:outerShdw blurRad="38100" dist="38100" dir="2700000" algn="tl">
                    <a:srgbClr val="000000">
                      <a:alpha val="43137"/>
                    </a:srgbClr>
                  </a:outerShdw>
                </a:effectLst>
                <a:cs typeface="Arial" panose="020B0604020202020204" pitchFamily="34" charset="0"/>
              </a:rPr>
              <a:t>producere</a:t>
            </a:r>
            <a:endParaRPr lang="en-US" sz="4000" cap="none" spc="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pic>
        <p:nvPicPr>
          <p:cNvPr id="7" name="Picture 6">
            <a:extLst>
              <a:ext uri="{FF2B5EF4-FFF2-40B4-BE49-F238E27FC236}">
                <a16:creationId xmlns:a16="http://schemas.microsoft.com/office/drawing/2014/main" id="{F94A681B-799E-5C2F-1826-6D984EFAC48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spTree>
    <p:extLst>
      <p:ext uri="{BB962C8B-B14F-4D97-AF65-F5344CB8AC3E}">
        <p14:creationId xmlns:p14="http://schemas.microsoft.com/office/powerpoint/2010/main" val="3097342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Slide Background">
            <a:extLst>
              <a:ext uri="{FF2B5EF4-FFF2-40B4-BE49-F238E27FC236}">
                <a16:creationId xmlns:a16="http://schemas.microsoft.com/office/drawing/2014/main" id="{AF6CB648-9554-488A-B457-99CAAD1DA52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E3ADCBE7-9330-1CDA-00EB-CDD12DB722F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290"/>
            <a:ext cx="12192000" cy="1733407"/>
          </a:xfrm>
          <a:prstGeom prst="rect">
            <a:avLst/>
          </a:prstGeom>
          <a:ln>
            <a:noFill/>
          </a:ln>
          <a:effectLst>
            <a:outerShdw blurRad="254000" dist="381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le 5">
            <a:extLst>
              <a:ext uri="{FF2B5EF4-FFF2-40B4-BE49-F238E27FC236}">
                <a16:creationId xmlns:a16="http://schemas.microsoft.com/office/drawing/2014/main" id="{A55D248A-A7E9-9966-0807-8F202B9D9CF4}"/>
              </a:ext>
            </a:extLst>
          </p:cNvPr>
          <p:cNvSpPr/>
          <p:nvPr/>
        </p:nvSpPr>
        <p:spPr>
          <a:xfrm>
            <a:off x="761802" y="240241"/>
            <a:ext cx="10760054" cy="1228299"/>
          </a:xfrm>
          <a:prstGeom prst="roundRect">
            <a:avLst/>
          </a:prstGeom>
        </p:spPr>
        <p:style>
          <a:lnRef idx="0">
            <a:scrgbClr r="0" g="0" b="0"/>
          </a:lnRef>
          <a:fillRef idx="0">
            <a:scrgbClr r="0" g="0" b="0"/>
          </a:fillRef>
          <a:effectRef idx="0">
            <a:scrgbClr r="0" g="0" b="0"/>
          </a:effectRef>
          <a:fontRef idx="minor">
            <a:schemeClr val="lt1"/>
          </a:fontRef>
        </p:style>
        <p:txBody>
          <a:bodyPr vert="horz" lIns="91440" tIns="45720" rIns="91440" bIns="45720" rtlCol="0" anchor="ctr">
            <a:normAutofit/>
          </a:bodyPr>
          <a:lstStyle/>
          <a:p>
            <a:pPr>
              <a:lnSpc>
                <a:spcPct val="90000"/>
              </a:lnSpc>
              <a:spcBef>
                <a:spcPct val="0"/>
              </a:spcBef>
              <a:spcAft>
                <a:spcPts val="600"/>
              </a:spcAft>
            </a:pPr>
            <a:endParaRPr lang="en-US" sz="4000" kern="1200" cap="none" spc="0" dirty="0">
              <a:ln w="0"/>
              <a:solidFill>
                <a:schemeClr val="tx1"/>
              </a:solidFill>
              <a:effectLst>
                <a:outerShdw blurRad="38100" dist="38100" dir="2700000" algn="tl">
                  <a:srgbClr val="000000">
                    <a:alpha val="43137"/>
                  </a:srgbClr>
                </a:outerShdw>
              </a:effectLst>
              <a:latin typeface="+mj-lt"/>
              <a:ea typeface="+mj-ea"/>
              <a:cs typeface="+mj-cs"/>
            </a:endParaRPr>
          </a:p>
        </p:txBody>
      </p:sp>
      <p:graphicFrame>
        <p:nvGraphicFramePr>
          <p:cNvPr id="2" name="Content Placeholder 3">
            <a:extLst>
              <a:ext uri="{FF2B5EF4-FFF2-40B4-BE49-F238E27FC236}">
                <a16:creationId xmlns:a16="http://schemas.microsoft.com/office/drawing/2014/main" id="{C523BC16-E34D-053D-6869-A003F0CC40B5}"/>
              </a:ext>
            </a:extLst>
          </p:cNvPr>
          <p:cNvGraphicFramePr>
            <a:graphicFrameLocks/>
          </p:cNvGraphicFramePr>
          <p:nvPr>
            <p:extLst>
              <p:ext uri="{D42A27DB-BD31-4B8C-83A1-F6EECF244321}">
                <p14:modId xmlns:p14="http://schemas.microsoft.com/office/powerpoint/2010/main" val="1784251350"/>
              </p:ext>
            </p:extLst>
          </p:nvPr>
        </p:nvGraphicFramePr>
        <p:xfrm>
          <a:off x="836763" y="1764235"/>
          <a:ext cx="10567358" cy="46106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ounded Rectangle 5">
            <a:extLst>
              <a:ext uri="{FF2B5EF4-FFF2-40B4-BE49-F238E27FC236}">
                <a16:creationId xmlns:a16="http://schemas.microsoft.com/office/drawing/2014/main" id="{C8118048-D8C6-CB24-014B-8A340F18E208}"/>
              </a:ext>
            </a:extLst>
          </p:cNvPr>
          <p:cNvSpPr/>
          <p:nvPr/>
        </p:nvSpPr>
        <p:spPr>
          <a:xfrm>
            <a:off x="62966" y="275359"/>
            <a:ext cx="12039588" cy="919401"/>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48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Entități organizatorice responsabile</a:t>
            </a:r>
            <a:endParaRPr lang="en-US" sz="4800" cap="none" spc="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pic>
        <p:nvPicPr>
          <p:cNvPr id="5" name="Picture 4">
            <a:extLst>
              <a:ext uri="{FF2B5EF4-FFF2-40B4-BE49-F238E27FC236}">
                <a16:creationId xmlns:a16="http://schemas.microsoft.com/office/drawing/2014/main" id="{E191287F-0718-E4D4-BA52-888B55113A5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spTree>
    <p:extLst>
      <p:ext uri="{BB962C8B-B14F-4D97-AF65-F5344CB8AC3E}">
        <p14:creationId xmlns:p14="http://schemas.microsoft.com/office/powerpoint/2010/main" val="666426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5">
            <a:extLst>
              <a:ext uri="{FF2B5EF4-FFF2-40B4-BE49-F238E27FC236}">
                <a16:creationId xmlns:a16="http://schemas.microsoft.com/office/drawing/2014/main" id="{A55D248A-A7E9-9966-0807-8F202B9D9CF4}"/>
              </a:ext>
            </a:extLst>
          </p:cNvPr>
          <p:cNvSpPr/>
          <p:nvPr/>
        </p:nvSpPr>
        <p:spPr>
          <a:xfrm>
            <a:off x="761802" y="240241"/>
            <a:ext cx="10760054" cy="1228299"/>
          </a:xfrm>
          <a:prstGeom prst="roundRect">
            <a:avLst/>
          </a:prstGeom>
        </p:spPr>
        <p:style>
          <a:lnRef idx="0">
            <a:scrgbClr r="0" g="0" b="0"/>
          </a:lnRef>
          <a:fillRef idx="0">
            <a:scrgbClr r="0" g="0" b="0"/>
          </a:fillRef>
          <a:effectRef idx="0">
            <a:scrgbClr r="0" g="0" b="0"/>
          </a:effectRef>
          <a:fontRef idx="minor">
            <a:schemeClr val="lt1"/>
          </a:fontRef>
        </p:style>
        <p:txBody>
          <a:bodyPr vert="horz" lIns="91440" tIns="45720" rIns="91440" bIns="45720" rtlCol="0" anchor="ctr">
            <a:normAutofit/>
          </a:bodyPr>
          <a:lstStyle/>
          <a:p>
            <a:pPr>
              <a:lnSpc>
                <a:spcPct val="90000"/>
              </a:lnSpc>
              <a:spcBef>
                <a:spcPct val="0"/>
              </a:spcBef>
              <a:spcAft>
                <a:spcPts val="600"/>
              </a:spcAft>
            </a:pPr>
            <a:endParaRPr lang="en-US" sz="4000" kern="1200" cap="none" spc="0" dirty="0">
              <a:ln w="0"/>
              <a:solidFill>
                <a:schemeClr val="tx1"/>
              </a:solidFill>
              <a:effectLst>
                <a:outerShdw blurRad="38100" dist="38100" dir="2700000" algn="tl">
                  <a:srgbClr val="000000">
                    <a:alpha val="43137"/>
                  </a:srgbClr>
                </a:outerShdw>
              </a:effectLst>
              <a:latin typeface="+mj-lt"/>
              <a:ea typeface="+mj-ea"/>
              <a:cs typeface="+mj-cs"/>
            </a:endParaRPr>
          </a:p>
        </p:txBody>
      </p:sp>
      <p:graphicFrame>
        <p:nvGraphicFramePr>
          <p:cNvPr id="2" name="Content Placeholder 3">
            <a:extLst>
              <a:ext uri="{FF2B5EF4-FFF2-40B4-BE49-F238E27FC236}">
                <a16:creationId xmlns:a16="http://schemas.microsoft.com/office/drawing/2014/main" id="{C523BC16-E34D-053D-6869-A003F0CC40B5}"/>
              </a:ext>
            </a:extLst>
          </p:cNvPr>
          <p:cNvGraphicFramePr>
            <a:graphicFrameLocks/>
          </p:cNvGraphicFramePr>
          <p:nvPr>
            <p:extLst>
              <p:ext uri="{D42A27DB-BD31-4B8C-83A1-F6EECF244321}">
                <p14:modId xmlns:p14="http://schemas.microsoft.com/office/powerpoint/2010/main" val="142284802"/>
              </p:ext>
            </p:extLst>
          </p:nvPr>
        </p:nvGraphicFramePr>
        <p:xfrm>
          <a:off x="2777177" y="785071"/>
          <a:ext cx="7395084" cy="59981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ounded Rectangle 5">
            <a:extLst>
              <a:ext uri="{FF2B5EF4-FFF2-40B4-BE49-F238E27FC236}">
                <a16:creationId xmlns:a16="http://schemas.microsoft.com/office/drawing/2014/main" id="{C8118048-D8C6-CB24-014B-8A340F18E208}"/>
              </a:ext>
            </a:extLst>
          </p:cNvPr>
          <p:cNvSpPr/>
          <p:nvPr/>
        </p:nvSpPr>
        <p:spPr>
          <a:xfrm>
            <a:off x="62966" y="83599"/>
            <a:ext cx="12039588" cy="544830"/>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GB" sz="2600" dirty="0" err="1">
                <a:solidFill>
                  <a:schemeClr val="bg1"/>
                </a:solidFill>
              </a:rPr>
              <a:t>Etapele</a:t>
            </a:r>
            <a:r>
              <a:rPr lang="en-GB" sz="2600" dirty="0">
                <a:solidFill>
                  <a:schemeClr val="bg1"/>
                </a:solidFill>
              </a:rPr>
              <a:t> </a:t>
            </a:r>
            <a:r>
              <a:rPr lang="en-GB" sz="2600" dirty="0" err="1">
                <a:solidFill>
                  <a:schemeClr val="bg1"/>
                </a:solidFill>
              </a:rPr>
              <a:t>procesului</a:t>
            </a:r>
            <a:r>
              <a:rPr lang="en-GB" sz="2600" dirty="0">
                <a:solidFill>
                  <a:schemeClr val="bg1"/>
                </a:solidFill>
              </a:rPr>
              <a:t> de </a:t>
            </a:r>
            <a:r>
              <a:rPr lang="en-GB" sz="2600" dirty="0" err="1">
                <a:solidFill>
                  <a:schemeClr val="bg1"/>
                </a:solidFill>
              </a:rPr>
              <a:t>racordare</a:t>
            </a:r>
            <a:r>
              <a:rPr lang="en-GB" sz="2600" dirty="0">
                <a:solidFill>
                  <a:schemeClr val="bg1"/>
                </a:solidFill>
              </a:rPr>
              <a:t> </a:t>
            </a:r>
            <a:r>
              <a:rPr lang="en-GB" sz="2600" dirty="0" err="1" smtClean="0">
                <a:solidFill>
                  <a:schemeClr val="bg1"/>
                </a:solidFill>
              </a:rPr>
              <a:t>pentru</a:t>
            </a:r>
            <a:r>
              <a:rPr lang="en-GB" sz="2600" dirty="0" smtClean="0">
                <a:solidFill>
                  <a:schemeClr val="bg1"/>
                </a:solidFill>
              </a:rPr>
              <a:t> </a:t>
            </a:r>
            <a:r>
              <a:rPr lang="en-GB" sz="2600" dirty="0" err="1">
                <a:solidFill>
                  <a:schemeClr val="bg1"/>
                </a:solidFill>
              </a:rPr>
              <a:t>locuri</a:t>
            </a:r>
            <a:r>
              <a:rPr lang="en-GB" sz="2600" dirty="0">
                <a:solidFill>
                  <a:schemeClr val="bg1"/>
                </a:solidFill>
              </a:rPr>
              <a:t> de </a:t>
            </a:r>
            <a:r>
              <a:rPr lang="en-GB" sz="2600" dirty="0" err="1" smtClean="0">
                <a:solidFill>
                  <a:schemeClr val="bg1"/>
                </a:solidFill>
              </a:rPr>
              <a:t>producere</a:t>
            </a:r>
            <a:r>
              <a:rPr lang="en-GB" sz="2600" dirty="0" smtClean="0">
                <a:solidFill>
                  <a:schemeClr val="bg1"/>
                </a:solidFill>
              </a:rPr>
              <a:t> </a:t>
            </a:r>
            <a:r>
              <a:rPr lang="en-GB" sz="2600" dirty="0" err="1" smtClean="0">
                <a:solidFill>
                  <a:schemeClr val="bg1"/>
                </a:solidFill>
              </a:rPr>
              <a:t>sau</a:t>
            </a:r>
            <a:r>
              <a:rPr lang="ro-RO" sz="2600" dirty="0">
                <a:solidFill>
                  <a:schemeClr val="bg1"/>
                </a:solidFill>
              </a:rPr>
              <a:t> </a:t>
            </a:r>
            <a:r>
              <a:rPr lang="en-GB" sz="2600" dirty="0" err="1" smtClean="0">
                <a:solidFill>
                  <a:schemeClr val="bg1"/>
                </a:solidFill>
              </a:rPr>
              <a:t>consum</a:t>
            </a:r>
            <a:r>
              <a:rPr lang="en-GB" sz="2600" dirty="0" smtClean="0">
                <a:solidFill>
                  <a:schemeClr val="bg1"/>
                </a:solidFill>
              </a:rPr>
              <a:t> </a:t>
            </a:r>
            <a:r>
              <a:rPr lang="ro-RO" sz="2600" dirty="0" smtClean="0">
                <a:solidFill>
                  <a:schemeClr val="bg1"/>
                </a:solidFill>
              </a:rPr>
              <a:t>ș</a:t>
            </a:r>
            <a:r>
              <a:rPr lang="en-GB" sz="2600" dirty="0" err="1" smtClean="0">
                <a:solidFill>
                  <a:schemeClr val="bg1"/>
                </a:solidFill>
              </a:rPr>
              <a:t>i</a:t>
            </a:r>
            <a:r>
              <a:rPr lang="en-GB" sz="2600" dirty="0" smtClean="0">
                <a:solidFill>
                  <a:schemeClr val="bg1"/>
                </a:solidFill>
              </a:rPr>
              <a:t> </a:t>
            </a:r>
            <a:r>
              <a:rPr lang="en-GB" sz="2600" dirty="0" err="1">
                <a:solidFill>
                  <a:schemeClr val="bg1"/>
                </a:solidFill>
              </a:rPr>
              <a:t>producere</a:t>
            </a:r>
            <a:endParaRPr lang="en-US" sz="260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pic>
        <p:nvPicPr>
          <p:cNvPr id="5" name="Picture 4">
            <a:extLst>
              <a:ext uri="{FF2B5EF4-FFF2-40B4-BE49-F238E27FC236}">
                <a16:creationId xmlns:a16="http://schemas.microsoft.com/office/drawing/2014/main" id="{E191287F-0718-E4D4-BA52-888B55113A5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spTree>
    <p:extLst>
      <p:ext uri="{BB962C8B-B14F-4D97-AF65-F5344CB8AC3E}">
        <p14:creationId xmlns:p14="http://schemas.microsoft.com/office/powerpoint/2010/main" val="4009850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sp>
        <p:nvSpPr>
          <p:cNvPr id="7" name="Rounded Rectangle 6"/>
          <p:cNvSpPr/>
          <p:nvPr/>
        </p:nvSpPr>
        <p:spPr>
          <a:xfrm>
            <a:off x="62966" y="275359"/>
            <a:ext cx="12039588" cy="1021556"/>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5400" dirty="0">
                <a:solidFill>
                  <a:schemeClr val="bg1"/>
                </a:solidFill>
              </a:rPr>
              <a:t>ce</a:t>
            </a:r>
            <a:r>
              <a:rPr lang="en-US" sz="5400" dirty="0">
                <a:solidFill>
                  <a:schemeClr val="bg1"/>
                </a:solidFill>
              </a:rPr>
              <a:t>r (</a:t>
            </a:r>
            <a:r>
              <a:rPr lang="ro-RO" sz="5400" dirty="0">
                <a:solidFill>
                  <a:schemeClr val="bg1"/>
                </a:solidFill>
              </a:rPr>
              <a:t>C</a:t>
            </a:r>
            <a:r>
              <a:rPr lang="en-US" sz="5400" dirty="0" err="1">
                <a:solidFill>
                  <a:schemeClr val="bg1"/>
                </a:solidFill>
              </a:rPr>
              <a:t>erere</a:t>
            </a:r>
            <a:r>
              <a:rPr lang="en-US" sz="5400" dirty="0">
                <a:solidFill>
                  <a:schemeClr val="bg1"/>
                </a:solidFill>
              </a:rPr>
              <a:t> </a:t>
            </a:r>
            <a:r>
              <a:rPr lang="ro-RO" sz="5400" dirty="0">
                <a:solidFill>
                  <a:schemeClr val="bg1"/>
                </a:solidFill>
              </a:rPr>
              <a:t>R</a:t>
            </a:r>
            <a:r>
              <a:rPr lang="en-US" sz="5400" dirty="0" err="1">
                <a:solidFill>
                  <a:schemeClr val="bg1"/>
                </a:solidFill>
              </a:rPr>
              <a:t>acordare</a:t>
            </a:r>
            <a:r>
              <a:rPr lang="en-US" sz="5400" dirty="0">
                <a:solidFill>
                  <a:schemeClr val="bg1"/>
                </a:solidFill>
              </a:rPr>
              <a:t>)</a:t>
            </a:r>
            <a:endParaRPr lang="en-US" sz="5400" dirty="0">
              <a:ln w="0"/>
              <a:solidFill>
                <a:schemeClr val="bg1"/>
              </a:solidFill>
              <a:effectLst>
                <a:outerShdw blurRad="38100" dist="19050" dir="2700000" algn="tl" rotWithShape="0">
                  <a:schemeClr val="dk1">
                    <a:alpha val="40000"/>
                  </a:schemeClr>
                </a:outerShdw>
              </a:effectLst>
            </a:endParaRPr>
          </a:p>
        </p:txBody>
      </p:sp>
      <p:graphicFrame>
        <p:nvGraphicFramePr>
          <p:cNvPr id="8" name="Content Placeholder 3"/>
          <p:cNvGraphicFramePr>
            <a:graphicFrameLocks/>
          </p:cNvGraphicFramePr>
          <p:nvPr>
            <p:extLst>
              <p:ext uri="{D42A27DB-BD31-4B8C-83A1-F6EECF244321}">
                <p14:modId xmlns:p14="http://schemas.microsoft.com/office/powerpoint/2010/main" val="3796832313"/>
              </p:ext>
            </p:extLst>
          </p:nvPr>
        </p:nvGraphicFramePr>
        <p:xfrm>
          <a:off x="10372278" y="5428210"/>
          <a:ext cx="1796934" cy="17166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Rounded Rectangle 5"/>
          <p:cNvSpPr/>
          <p:nvPr/>
        </p:nvSpPr>
        <p:spPr>
          <a:xfrm>
            <a:off x="4008559" y="1476268"/>
            <a:ext cx="4606052" cy="442674"/>
          </a:xfrm>
          <a:prstGeom prst="roundRect">
            <a:avLst/>
          </a:prstGeom>
          <a:solidFill>
            <a:srgbClr val="92D050"/>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Se </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înregistrează </a:t>
            </a: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de </a:t>
            </a:r>
            <a:r>
              <a:rPr lang="ro-RO" sz="2000" b="1" dirty="0">
                <a:solidFill>
                  <a:schemeClr val="tx1"/>
                </a:solidFill>
                <a:effectLst>
                  <a:outerShdw blurRad="38100" dist="38100" dir="2700000" algn="tl">
                    <a:srgbClr val="000000">
                      <a:alpha val="43137"/>
                    </a:srgbClr>
                  </a:outerShdw>
                </a:effectLst>
              </a:rPr>
              <a:t>Serviciul Acces Rețea</a:t>
            </a:r>
            <a:endParaRPr lang="en-US" sz="2000" b="1" dirty="0">
              <a:solidFill>
                <a:schemeClr val="tx1"/>
              </a:solidFill>
              <a:effectLst>
                <a:outerShdw blurRad="38100" dist="38100" dir="2700000" algn="tl">
                  <a:srgbClr val="000000">
                    <a:alpha val="43137"/>
                  </a:srgbClr>
                </a:outerShdw>
              </a:effectLst>
            </a:endParaRPr>
          </a:p>
        </p:txBody>
      </p:sp>
      <p:sp>
        <p:nvSpPr>
          <p:cNvPr id="10" name="Rounded Rectangle 9"/>
          <p:cNvSpPr/>
          <p:nvPr/>
        </p:nvSpPr>
        <p:spPr>
          <a:xfrm>
            <a:off x="2066438" y="2100977"/>
            <a:ext cx="8305840" cy="1736646"/>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2400" dirty="0" err="1">
                <a:solidFill>
                  <a:schemeClr val="tx1"/>
                </a:solidFill>
              </a:rPr>
              <a:t>Cerere</a:t>
            </a:r>
            <a:r>
              <a:rPr lang="en-US" sz="2400" dirty="0">
                <a:solidFill>
                  <a:schemeClr val="tx1"/>
                </a:solidFill>
              </a:rPr>
              <a:t> de </a:t>
            </a:r>
            <a:r>
              <a:rPr lang="en-US" sz="2400" dirty="0" err="1">
                <a:solidFill>
                  <a:schemeClr val="tx1"/>
                </a:solidFill>
              </a:rPr>
              <a:t>racordare</a:t>
            </a:r>
            <a:r>
              <a:rPr lang="en-US" sz="2400" dirty="0">
                <a:solidFill>
                  <a:schemeClr val="tx1"/>
                </a:solidFill>
              </a:rPr>
              <a:t> </a:t>
            </a:r>
            <a:r>
              <a:rPr lang="en-US" sz="2400" dirty="0" err="1">
                <a:solidFill>
                  <a:schemeClr val="tx1"/>
                </a:solidFill>
              </a:rPr>
              <a:t>este</a:t>
            </a:r>
            <a:r>
              <a:rPr lang="en-US" sz="2400" dirty="0">
                <a:solidFill>
                  <a:schemeClr val="tx1"/>
                </a:solidFill>
              </a:rPr>
              <a:t> </a:t>
            </a:r>
            <a:r>
              <a:rPr lang="en-US" sz="2400" dirty="0" err="1">
                <a:solidFill>
                  <a:schemeClr val="tx1"/>
                </a:solidFill>
              </a:rPr>
              <a:t>documentul</a:t>
            </a:r>
            <a:r>
              <a:rPr lang="en-US" sz="2400" dirty="0">
                <a:solidFill>
                  <a:schemeClr val="tx1"/>
                </a:solidFill>
              </a:rPr>
              <a:t> </a:t>
            </a:r>
            <a:r>
              <a:rPr lang="en-US" sz="2400" dirty="0" err="1">
                <a:solidFill>
                  <a:schemeClr val="tx1"/>
                </a:solidFill>
              </a:rPr>
              <a:t>prin</a:t>
            </a:r>
            <a:r>
              <a:rPr lang="en-US" sz="2400" dirty="0">
                <a:solidFill>
                  <a:schemeClr val="tx1"/>
                </a:solidFill>
              </a:rPr>
              <a:t> care se </a:t>
            </a:r>
            <a:r>
              <a:rPr lang="en-US" sz="2400" dirty="0" err="1">
                <a:solidFill>
                  <a:schemeClr val="tx1"/>
                </a:solidFill>
              </a:rPr>
              <a:t>solicită</a:t>
            </a:r>
            <a:r>
              <a:rPr lang="en-US" sz="2400" dirty="0">
                <a:solidFill>
                  <a:schemeClr val="tx1"/>
                </a:solidFill>
              </a:rPr>
              <a:t> </a:t>
            </a:r>
            <a:r>
              <a:rPr lang="en-US" sz="2400" dirty="0" err="1">
                <a:solidFill>
                  <a:schemeClr val="tx1"/>
                </a:solidFill>
              </a:rPr>
              <a:t>racordarea</a:t>
            </a:r>
            <a:r>
              <a:rPr lang="en-US" sz="2400" dirty="0">
                <a:solidFill>
                  <a:schemeClr val="tx1"/>
                </a:solidFill>
              </a:rPr>
              <a:t> la </a:t>
            </a:r>
            <a:r>
              <a:rPr lang="en-US" sz="2400" dirty="0" err="1">
                <a:solidFill>
                  <a:schemeClr val="tx1"/>
                </a:solidFill>
              </a:rPr>
              <a:t>reţeaua</a:t>
            </a:r>
            <a:r>
              <a:rPr lang="en-US" sz="2400" dirty="0">
                <a:solidFill>
                  <a:schemeClr val="tx1"/>
                </a:solidFill>
              </a:rPr>
              <a:t> </a:t>
            </a:r>
            <a:r>
              <a:rPr lang="en-US" sz="2400" dirty="0" err="1">
                <a:solidFill>
                  <a:schemeClr val="tx1"/>
                </a:solidFill>
              </a:rPr>
              <a:t>electrică</a:t>
            </a:r>
            <a:r>
              <a:rPr lang="en-US" sz="2400" dirty="0">
                <a:solidFill>
                  <a:schemeClr val="tx1"/>
                </a:solidFill>
              </a:rPr>
              <a:t> </a:t>
            </a:r>
            <a:r>
              <a:rPr lang="en-US" sz="2400" dirty="0" err="1">
                <a:solidFill>
                  <a:schemeClr val="tx1"/>
                </a:solidFill>
              </a:rPr>
              <a:t>şi</a:t>
            </a:r>
            <a:r>
              <a:rPr lang="en-US" sz="2400" dirty="0">
                <a:solidFill>
                  <a:schemeClr val="tx1"/>
                </a:solidFill>
              </a:rPr>
              <a:t> </a:t>
            </a:r>
            <a:r>
              <a:rPr lang="en-US" sz="2400" dirty="0" err="1">
                <a:solidFill>
                  <a:schemeClr val="tx1"/>
                </a:solidFill>
              </a:rPr>
              <a:t>emiterea</a:t>
            </a:r>
            <a:r>
              <a:rPr lang="en-US" sz="2400" dirty="0">
                <a:solidFill>
                  <a:schemeClr val="tx1"/>
                </a:solidFill>
              </a:rPr>
              <a:t> </a:t>
            </a:r>
            <a:r>
              <a:rPr lang="en-US" sz="2400" dirty="0" err="1">
                <a:solidFill>
                  <a:schemeClr val="tx1"/>
                </a:solidFill>
              </a:rPr>
              <a:t>avizului</a:t>
            </a:r>
            <a:r>
              <a:rPr lang="en-US" sz="2400" dirty="0">
                <a:solidFill>
                  <a:schemeClr val="tx1"/>
                </a:solidFill>
              </a:rPr>
              <a:t> </a:t>
            </a:r>
            <a:r>
              <a:rPr lang="en-US" sz="2400" dirty="0" err="1">
                <a:solidFill>
                  <a:schemeClr val="tx1"/>
                </a:solidFill>
              </a:rPr>
              <a:t>tehnic</a:t>
            </a:r>
            <a:r>
              <a:rPr lang="en-US" sz="2400" dirty="0">
                <a:solidFill>
                  <a:schemeClr val="tx1"/>
                </a:solidFill>
              </a:rPr>
              <a:t> de </a:t>
            </a:r>
            <a:r>
              <a:rPr lang="en-US" sz="2400" dirty="0" err="1" smtClean="0">
                <a:solidFill>
                  <a:schemeClr val="tx1"/>
                </a:solidFill>
              </a:rPr>
              <a:t>racordare</a:t>
            </a:r>
            <a:r>
              <a:rPr lang="en-US" sz="2400" dirty="0" smtClean="0">
                <a:solidFill>
                  <a:schemeClr val="tx1"/>
                </a:solidFill>
              </a:rPr>
              <a:t> </a:t>
            </a:r>
            <a:endParaRPr lang="ro-RO" sz="2400" dirty="0" smtClean="0">
              <a:solidFill>
                <a:schemeClr val="tx1"/>
              </a:solidFill>
            </a:endParaRPr>
          </a:p>
          <a:p>
            <a:pPr algn="ctr"/>
            <a:r>
              <a:rPr lang="en-US" sz="2400" dirty="0" smtClean="0">
                <a:solidFill>
                  <a:schemeClr val="tx1"/>
                </a:solidFill>
              </a:rPr>
              <a:t>(</a:t>
            </a:r>
            <a:r>
              <a:rPr lang="en-US" sz="2400" dirty="0" err="1">
                <a:solidFill>
                  <a:schemeClr val="tx1"/>
                </a:solidFill>
              </a:rPr>
              <a:t>Anexa</a:t>
            </a:r>
            <a:r>
              <a:rPr lang="en-US" sz="2400" dirty="0">
                <a:solidFill>
                  <a:schemeClr val="tx1"/>
                </a:solidFill>
              </a:rPr>
              <a:t> </a:t>
            </a:r>
            <a:r>
              <a:rPr lang="en-US" sz="2400" dirty="0" smtClean="0">
                <a:solidFill>
                  <a:schemeClr val="tx1"/>
                </a:solidFill>
              </a:rPr>
              <a:t>1/Ord</a:t>
            </a:r>
            <a:r>
              <a:rPr lang="en-US" sz="2400" dirty="0">
                <a:solidFill>
                  <a:schemeClr val="tx1"/>
                </a:solidFill>
              </a:rPr>
              <a:t>. </a:t>
            </a:r>
            <a:r>
              <a:rPr lang="en-US" sz="2400" dirty="0" smtClean="0">
                <a:solidFill>
                  <a:schemeClr val="tx1"/>
                </a:solidFill>
              </a:rPr>
              <a:t>ANRE</a:t>
            </a:r>
            <a:r>
              <a:rPr lang="ro-RO" sz="2400" dirty="0" smtClean="0">
                <a:solidFill>
                  <a:schemeClr val="tx1"/>
                </a:solidFill>
              </a:rPr>
              <a:t> nr.</a:t>
            </a:r>
            <a:r>
              <a:rPr lang="en-US" sz="2400" dirty="0" smtClean="0">
                <a:solidFill>
                  <a:schemeClr val="tx1"/>
                </a:solidFill>
              </a:rPr>
              <a:t>59</a:t>
            </a:r>
            <a:r>
              <a:rPr lang="ro-RO" sz="2400" dirty="0" smtClean="0">
                <a:solidFill>
                  <a:schemeClr val="tx1"/>
                </a:solidFill>
              </a:rPr>
              <a:t>/2013</a:t>
            </a:r>
            <a:r>
              <a:rPr lang="en-US" sz="2400" dirty="0" smtClean="0">
                <a:solidFill>
                  <a:schemeClr val="tx1"/>
                </a:solidFill>
              </a:rPr>
              <a:t>)</a:t>
            </a:r>
            <a:endParaRPr lang="en-US" sz="2400" b="1" dirty="0">
              <a:solidFill>
                <a:schemeClr val="tx1"/>
              </a:solidFill>
            </a:endParaRPr>
          </a:p>
        </p:txBody>
      </p:sp>
      <p:sp>
        <p:nvSpPr>
          <p:cNvPr id="9" name="Rounded Rectangle 8"/>
          <p:cNvSpPr/>
          <p:nvPr/>
        </p:nvSpPr>
        <p:spPr>
          <a:xfrm>
            <a:off x="3699906" y="5529716"/>
            <a:ext cx="4765708" cy="953453"/>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b="1" dirty="0">
                <a:ln w="0"/>
                <a:solidFill>
                  <a:schemeClr val="tx1"/>
                </a:solidFill>
                <a:cs typeface="Arial" panose="020B0604020202020204" pitchFamily="34" charset="0"/>
              </a:rPr>
              <a:t>Durata</a:t>
            </a:r>
            <a:r>
              <a:rPr lang="en-US" sz="2000" b="1" dirty="0">
                <a:ln w="0"/>
                <a:solidFill>
                  <a:schemeClr val="tx1"/>
                </a:solidFill>
                <a:cs typeface="Arial" panose="020B0604020202020204" pitchFamily="34" charset="0"/>
              </a:rPr>
              <a:t>: 10 </a:t>
            </a:r>
            <a:r>
              <a:rPr lang="en-US" sz="2000" b="1" dirty="0" err="1">
                <a:ln w="0"/>
                <a:solidFill>
                  <a:schemeClr val="tx1"/>
                </a:solidFill>
                <a:cs typeface="Arial" panose="020B0604020202020204" pitchFamily="34" charset="0"/>
              </a:rPr>
              <a:t>zile</a:t>
            </a:r>
            <a:r>
              <a:rPr lang="en-US" sz="2000" b="1" dirty="0">
                <a:ln w="0"/>
                <a:solidFill>
                  <a:schemeClr val="tx1"/>
                </a:solidFill>
                <a:cs typeface="Arial" panose="020B0604020202020204" pitchFamily="34" charset="0"/>
              </a:rPr>
              <a:t> </a:t>
            </a:r>
            <a:r>
              <a:rPr lang="en-US" sz="2000" b="1" dirty="0" err="1" smtClean="0">
                <a:ln w="0"/>
                <a:solidFill>
                  <a:schemeClr val="tx1"/>
                </a:solidFill>
                <a:cs typeface="Arial" panose="020B0604020202020204" pitchFamily="34" charset="0"/>
              </a:rPr>
              <a:t>lucr</a:t>
            </a:r>
            <a:r>
              <a:rPr lang="ro-RO" sz="2000" b="1" dirty="0" smtClean="0">
                <a:ln w="0"/>
                <a:solidFill>
                  <a:schemeClr val="tx1"/>
                </a:solidFill>
                <a:cs typeface="Arial" panose="020B0604020202020204" pitchFamily="34" charset="0"/>
              </a:rPr>
              <a:t>ă</a:t>
            </a:r>
            <a:r>
              <a:rPr lang="en-US" sz="2000" b="1" dirty="0" err="1" smtClean="0">
                <a:ln w="0"/>
                <a:solidFill>
                  <a:schemeClr val="tx1"/>
                </a:solidFill>
                <a:cs typeface="Arial" panose="020B0604020202020204" pitchFamily="34" charset="0"/>
              </a:rPr>
              <a:t>toare</a:t>
            </a:r>
            <a:endParaRPr lang="en-US" sz="2000" b="1" dirty="0">
              <a:ln w="0"/>
              <a:solidFill>
                <a:schemeClr val="tx1"/>
              </a:solidFill>
              <a:cs typeface="Arial" panose="020B0604020202020204" pitchFamily="34" charset="0"/>
            </a:endParaRPr>
          </a:p>
          <a:p>
            <a:pPr algn="ctr"/>
            <a:r>
              <a:rPr lang="ro-RO" sz="2000" dirty="0" smtClean="0">
                <a:solidFill>
                  <a:schemeClr val="tx1"/>
                </a:solidFill>
              </a:rPr>
              <a:t>(Art. 16/Ord. ANRE 59/2013)</a:t>
            </a:r>
            <a:endParaRPr lang="ro-RO" sz="2000" dirty="0">
              <a:solidFill>
                <a:schemeClr val="tx1"/>
              </a:solidFill>
            </a:endParaRPr>
          </a:p>
          <a:p>
            <a:pPr algn="ctr"/>
            <a:endParaRPr lang="en-US" sz="1000" b="1" dirty="0">
              <a:solidFill>
                <a:schemeClr val="tx1"/>
              </a:solidFill>
            </a:endParaRPr>
          </a:p>
        </p:txBody>
      </p:sp>
      <p:sp>
        <p:nvSpPr>
          <p:cNvPr id="11" name="Rounded Rectangle 10"/>
          <p:cNvSpPr/>
          <p:nvPr/>
        </p:nvSpPr>
        <p:spPr>
          <a:xfrm>
            <a:off x="2635081" y="4019658"/>
            <a:ext cx="7168551" cy="1328023"/>
          </a:xfrm>
          <a:prstGeom prst="roundRect">
            <a:avLst/>
          </a:prstGeom>
          <a:solidFill>
            <a:srgbClr val="92D050"/>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2400" dirty="0" err="1">
                <a:solidFill>
                  <a:schemeClr val="tx1"/>
                </a:solidFill>
              </a:rPr>
              <a:t>Cererea</a:t>
            </a:r>
            <a:r>
              <a:rPr lang="en-US" sz="2400" dirty="0">
                <a:solidFill>
                  <a:schemeClr val="tx1"/>
                </a:solidFill>
              </a:rPr>
              <a:t> de </a:t>
            </a:r>
            <a:r>
              <a:rPr lang="en-US" sz="2400" dirty="0" err="1">
                <a:solidFill>
                  <a:schemeClr val="tx1"/>
                </a:solidFill>
              </a:rPr>
              <a:t>racordare</a:t>
            </a:r>
            <a:r>
              <a:rPr lang="en-US" sz="2400" dirty="0">
                <a:solidFill>
                  <a:schemeClr val="tx1"/>
                </a:solidFill>
              </a:rPr>
              <a:t> </a:t>
            </a:r>
            <a:r>
              <a:rPr lang="en-US" sz="2400" dirty="0" err="1">
                <a:solidFill>
                  <a:schemeClr val="tx1"/>
                </a:solidFill>
              </a:rPr>
              <a:t>va</a:t>
            </a:r>
            <a:r>
              <a:rPr lang="en-US" sz="2400" dirty="0">
                <a:solidFill>
                  <a:schemeClr val="tx1"/>
                </a:solidFill>
              </a:rPr>
              <a:t> fi </a:t>
            </a:r>
            <a:r>
              <a:rPr lang="ro-RO" sz="2400" dirty="0" smtClean="0">
                <a:solidFill>
                  <a:schemeClr val="tx1"/>
                </a:solidFill>
              </a:rPr>
              <a:t>completată</a:t>
            </a:r>
            <a:r>
              <a:rPr lang="en-US" sz="2400" dirty="0" smtClean="0">
                <a:solidFill>
                  <a:schemeClr val="tx1"/>
                </a:solidFill>
              </a:rPr>
              <a:t> </a:t>
            </a:r>
            <a:r>
              <a:rPr lang="en-US" sz="2400" dirty="0">
                <a:solidFill>
                  <a:schemeClr val="tx1"/>
                </a:solidFill>
              </a:rPr>
              <a:t>conform </a:t>
            </a:r>
            <a:r>
              <a:rPr lang="en-US" sz="2400" b="1" dirty="0" err="1">
                <a:solidFill>
                  <a:schemeClr val="tx1"/>
                </a:solidFill>
              </a:rPr>
              <a:t>Articolului</a:t>
            </a:r>
            <a:r>
              <a:rPr lang="en-US" sz="2400" b="1" dirty="0">
                <a:solidFill>
                  <a:schemeClr val="tx1"/>
                </a:solidFill>
              </a:rPr>
              <a:t> 13 </a:t>
            </a:r>
            <a:r>
              <a:rPr lang="en-US" sz="2400" b="1" dirty="0" err="1">
                <a:solidFill>
                  <a:schemeClr val="tx1"/>
                </a:solidFill>
              </a:rPr>
              <a:t>și</a:t>
            </a:r>
            <a:r>
              <a:rPr lang="en-US" sz="2400" b="1" dirty="0">
                <a:solidFill>
                  <a:schemeClr val="tx1"/>
                </a:solidFill>
              </a:rPr>
              <a:t> </a:t>
            </a:r>
            <a:r>
              <a:rPr lang="en-US" sz="2400" b="1" dirty="0" err="1">
                <a:solidFill>
                  <a:schemeClr val="tx1"/>
                </a:solidFill>
              </a:rPr>
              <a:t>Articolului</a:t>
            </a:r>
            <a:r>
              <a:rPr lang="en-US" sz="2400" b="1" dirty="0">
                <a:solidFill>
                  <a:schemeClr val="tx1"/>
                </a:solidFill>
              </a:rPr>
              <a:t> 14 din Ord. </a:t>
            </a:r>
            <a:r>
              <a:rPr lang="en-US" sz="2400" b="1" dirty="0" smtClean="0">
                <a:solidFill>
                  <a:schemeClr val="tx1"/>
                </a:solidFill>
              </a:rPr>
              <a:t>ANRE</a:t>
            </a:r>
            <a:r>
              <a:rPr lang="ro-RO" sz="2400" b="1" dirty="0" smtClean="0">
                <a:solidFill>
                  <a:schemeClr val="tx1"/>
                </a:solidFill>
              </a:rPr>
              <a:t> </a:t>
            </a:r>
            <a:r>
              <a:rPr lang="en-US" sz="2400" b="1" dirty="0" smtClean="0">
                <a:solidFill>
                  <a:schemeClr val="tx1"/>
                </a:solidFill>
              </a:rPr>
              <a:t>nr.59/2013</a:t>
            </a:r>
            <a:endParaRPr lang="ro-RO" sz="2400" b="1" dirty="0">
              <a:solidFill>
                <a:schemeClr val="tx1"/>
              </a:solidFill>
            </a:endParaRPr>
          </a:p>
        </p:txBody>
      </p:sp>
    </p:spTree>
    <p:extLst>
      <p:ext uri="{BB962C8B-B14F-4D97-AF65-F5344CB8AC3E}">
        <p14:creationId xmlns:p14="http://schemas.microsoft.com/office/powerpoint/2010/main" val="4291844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graphicFrame>
        <p:nvGraphicFramePr>
          <p:cNvPr id="8" name="Content Placeholder 3"/>
          <p:cNvGraphicFramePr>
            <a:graphicFrameLocks/>
          </p:cNvGraphicFramePr>
          <p:nvPr>
            <p:extLst>
              <p:ext uri="{D42A27DB-BD31-4B8C-83A1-F6EECF244321}">
                <p14:modId xmlns:p14="http://schemas.microsoft.com/office/powerpoint/2010/main" val="1680061458"/>
              </p:ext>
            </p:extLst>
          </p:nvPr>
        </p:nvGraphicFramePr>
        <p:xfrm>
          <a:off x="10372278" y="5428210"/>
          <a:ext cx="1796934" cy="17166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Rounded Rectangle 9"/>
          <p:cNvSpPr/>
          <p:nvPr/>
        </p:nvSpPr>
        <p:spPr>
          <a:xfrm>
            <a:off x="503831" y="2272578"/>
            <a:ext cx="11157857" cy="2145268"/>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400" dirty="0" smtClean="0">
                <a:solidFill>
                  <a:schemeClr val="tx1"/>
                </a:solidFill>
              </a:rPr>
              <a:t>Fișa de soluție reprezintă </a:t>
            </a:r>
            <a:r>
              <a:rPr lang="en-US" sz="2400" dirty="0" err="1" smtClean="0">
                <a:solidFill>
                  <a:schemeClr val="tx1"/>
                </a:solidFill>
              </a:rPr>
              <a:t>documentaţi</a:t>
            </a:r>
            <a:r>
              <a:rPr lang="ro-RO" sz="2400" dirty="0" smtClean="0">
                <a:solidFill>
                  <a:schemeClr val="tx1"/>
                </a:solidFill>
              </a:rPr>
              <a:t>a</a:t>
            </a:r>
            <a:r>
              <a:rPr lang="en-US" sz="2400" dirty="0" smtClean="0">
                <a:solidFill>
                  <a:schemeClr val="tx1"/>
                </a:solidFill>
              </a:rPr>
              <a:t> </a:t>
            </a:r>
            <a:r>
              <a:rPr lang="en-US" sz="2400" dirty="0" err="1">
                <a:solidFill>
                  <a:schemeClr val="tx1"/>
                </a:solidFill>
              </a:rPr>
              <a:t>tehnică</a:t>
            </a:r>
            <a:r>
              <a:rPr lang="en-US" sz="2400" dirty="0">
                <a:solidFill>
                  <a:schemeClr val="tx1"/>
                </a:solidFill>
              </a:rPr>
              <a:t> </a:t>
            </a:r>
            <a:r>
              <a:rPr lang="en-US" sz="2400" dirty="0" err="1">
                <a:solidFill>
                  <a:schemeClr val="tx1"/>
                </a:solidFill>
              </a:rPr>
              <a:t>în</a:t>
            </a:r>
            <a:r>
              <a:rPr lang="en-US" sz="2400" dirty="0">
                <a:solidFill>
                  <a:schemeClr val="tx1"/>
                </a:solidFill>
              </a:rPr>
              <a:t> care se </a:t>
            </a:r>
            <a:r>
              <a:rPr lang="en-US" sz="2400" dirty="0" err="1">
                <a:solidFill>
                  <a:schemeClr val="tx1"/>
                </a:solidFill>
              </a:rPr>
              <a:t>stabileşte</a:t>
            </a:r>
            <a:r>
              <a:rPr lang="en-US" sz="2400" dirty="0">
                <a:solidFill>
                  <a:schemeClr val="tx1"/>
                </a:solidFill>
              </a:rPr>
              <a:t> </a:t>
            </a:r>
            <a:r>
              <a:rPr lang="en-US" sz="2400" dirty="0" err="1">
                <a:solidFill>
                  <a:schemeClr val="tx1"/>
                </a:solidFill>
              </a:rPr>
              <a:t>şi</a:t>
            </a:r>
            <a:r>
              <a:rPr lang="en-US" sz="2400" dirty="0">
                <a:solidFill>
                  <a:schemeClr val="tx1"/>
                </a:solidFill>
              </a:rPr>
              <a:t> se </a:t>
            </a:r>
            <a:r>
              <a:rPr lang="en-US" sz="2400" dirty="0" err="1">
                <a:solidFill>
                  <a:schemeClr val="tx1"/>
                </a:solidFill>
              </a:rPr>
              <a:t>propune</a:t>
            </a:r>
            <a:r>
              <a:rPr lang="en-US" sz="2400" dirty="0">
                <a:solidFill>
                  <a:schemeClr val="tx1"/>
                </a:solidFill>
              </a:rPr>
              <a:t> </a:t>
            </a:r>
            <a:r>
              <a:rPr lang="en-US" sz="2400" dirty="0" err="1">
                <a:solidFill>
                  <a:schemeClr val="tx1"/>
                </a:solidFill>
              </a:rPr>
              <a:t>soluţia</a:t>
            </a:r>
            <a:r>
              <a:rPr lang="en-US" sz="2400" dirty="0">
                <a:solidFill>
                  <a:schemeClr val="tx1"/>
                </a:solidFill>
              </a:rPr>
              <a:t> de </a:t>
            </a:r>
            <a:r>
              <a:rPr lang="en-US" sz="2400" dirty="0" err="1">
                <a:solidFill>
                  <a:schemeClr val="tx1"/>
                </a:solidFill>
              </a:rPr>
              <a:t>racordare</a:t>
            </a:r>
            <a:r>
              <a:rPr lang="en-US" sz="2400" dirty="0">
                <a:solidFill>
                  <a:schemeClr val="tx1"/>
                </a:solidFill>
              </a:rPr>
              <a:t> la </a:t>
            </a:r>
            <a:r>
              <a:rPr lang="en-US" sz="2400" dirty="0" err="1">
                <a:solidFill>
                  <a:schemeClr val="tx1"/>
                </a:solidFill>
              </a:rPr>
              <a:t>reţea</a:t>
            </a:r>
            <a:r>
              <a:rPr lang="en-US" sz="2400" dirty="0">
                <a:solidFill>
                  <a:schemeClr val="tx1"/>
                </a:solidFill>
              </a:rPr>
              <a:t> a </a:t>
            </a:r>
            <a:r>
              <a:rPr lang="en-US" sz="2400" dirty="0" err="1">
                <a:solidFill>
                  <a:schemeClr val="tx1"/>
                </a:solidFill>
              </a:rPr>
              <a:t>unui</a:t>
            </a:r>
            <a:r>
              <a:rPr lang="en-US" sz="2400" dirty="0">
                <a:solidFill>
                  <a:schemeClr val="tx1"/>
                </a:solidFill>
              </a:rPr>
              <a:t> </a:t>
            </a:r>
            <a:r>
              <a:rPr lang="en-US" sz="2400" dirty="0" err="1">
                <a:solidFill>
                  <a:schemeClr val="tx1"/>
                </a:solidFill>
              </a:rPr>
              <a:t>utilizator</a:t>
            </a:r>
            <a:r>
              <a:rPr lang="en-US" sz="2400" dirty="0">
                <a:solidFill>
                  <a:schemeClr val="tx1"/>
                </a:solidFill>
              </a:rPr>
              <a:t>, </a:t>
            </a:r>
            <a:r>
              <a:rPr lang="en-US" sz="2400" dirty="0" err="1">
                <a:solidFill>
                  <a:schemeClr val="tx1"/>
                </a:solidFill>
              </a:rPr>
              <a:t>atunci</a:t>
            </a:r>
            <a:r>
              <a:rPr lang="en-US" sz="2400" dirty="0">
                <a:solidFill>
                  <a:schemeClr val="tx1"/>
                </a:solidFill>
              </a:rPr>
              <a:t> </a:t>
            </a:r>
            <a:r>
              <a:rPr lang="en-US" sz="2400" dirty="0" err="1">
                <a:solidFill>
                  <a:schemeClr val="tx1"/>
                </a:solidFill>
              </a:rPr>
              <a:t>când</a:t>
            </a:r>
            <a:r>
              <a:rPr lang="en-US" sz="2400" dirty="0">
                <a:solidFill>
                  <a:schemeClr val="tx1"/>
                </a:solidFill>
              </a:rPr>
              <a:t> </a:t>
            </a:r>
            <a:r>
              <a:rPr lang="en-US" sz="2400" dirty="0" err="1">
                <a:solidFill>
                  <a:schemeClr val="tx1"/>
                </a:solidFill>
              </a:rPr>
              <a:t>aceasta</a:t>
            </a:r>
            <a:r>
              <a:rPr lang="en-US" sz="2400" dirty="0">
                <a:solidFill>
                  <a:schemeClr val="tx1"/>
                </a:solidFill>
              </a:rPr>
              <a:t> </a:t>
            </a:r>
            <a:r>
              <a:rPr lang="en-US" sz="2400" dirty="0" err="1">
                <a:solidFill>
                  <a:schemeClr val="tx1"/>
                </a:solidFill>
              </a:rPr>
              <a:t>este</a:t>
            </a:r>
            <a:r>
              <a:rPr lang="en-US" sz="2400" dirty="0">
                <a:solidFill>
                  <a:schemeClr val="tx1"/>
                </a:solidFill>
              </a:rPr>
              <a:t> </a:t>
            </a:r>
            <a:r>
              <a:rPr lang="en-US" sz="2400" dirty="0" err="1">
                <a:solidFill>
                  <a:schemeClr val="tx1"/>
                </a:solidFill>
              </a:rPr>
              <a:t>unică</a:t>
            </a:r>
            <a:r>
              <a:rPr lang="en-US" sz="2400" dirty="0">
                <a:solidFill>
                  <a:schemeClr val="tx1"/>
                </a:solidFill>
              </a:rPr>
              <a:t> </a:t>
            </a:r>
            <a:r>
              <a:rPr lang="en-US" sz="2400" dirty="0" err="1">
                <a:solidFill>
                  <a:schemeClr val="tx1"/>
                </a:solidFill>
              </a:rPr>
              <a:t>şi</a:t>
            </a:r>
            <a:r>
              <a:rPr lang="en-US" sz="2400" dirty="0">
                <a:solidFill>
                  <a:schemeClr val="tx1"/>
                </a:solidFill>
              </a:rPr>
              <a:t> </a:t>
            </a:r>
            <a:r>
              <a:rPr lang="en-US" sz="2400" dirty="0" err="1">
                <a:solidFill>
                  <a:schemeClr val="tx1"/>
                </a:solidFill>
              </a:rPr>
              <a:t>evidentă</a:t>
            </a:r>
            <a:r>
              <a:rPr lang="en-US" sz="2400" dirty="0">
                <a:solidFill>
                  <a:schemeClr val="tx1"/>
                </a:solidFill>
              </a:rPr>
              <a:t>, </a:t>
            </a:r>
            <a:r>
              <a:rPr lang="en-US" sz="2400" dirty="0" err="1">
                <a:solidFill>
                  <a:schemeClr val="tx1"/>
                </a:solidFill>
              </a:rPr>
              <a:t>şi</a:t>
            </a:r>
            <a:r>
              <a:rPr lang="en-US" sz="2400" dirty="0">
                <a:solidFill>
                  <a:schemeClr val="tx1"/>
                </a:solidFill>
              </a:rPr>
              <a:t> care </a:t>
            </a:r>
            <a:r>
              <a:rPr lang="en-US" sz="2400" dirty="0" err="1">
                <a:solidFill>
                  <a:schemeClr val="tx1"/>
                </a:solidFill>
              </a:rPr>
              <a:t>conţine</a:t>
            </a:r>
            <a:r>
              <a:rPr lang="en-US" sz="2400" dirty="0">
                <a:solidFill>
                  <a:schemeClr val="tx1"/>
                </a:solidFill>
              </a:rPr>
              <a:t> un minim de </a:t>
            </a:r>
            <a:r>
              <a:rPr lang="en-US" sz="2400" dirty="0" err="1">
                <a:solidFill>
                  <a:schemeClr val="tx1"/>
                </a:solidFill>
              </a:rPr>
              <a:t>elemente</a:t>
            </a:r>
            <a:r>
              <a:rPr lang="en-US" sz="2400" dirty="0">
                <a:solidFill>
                  <a:schemeClr val="tx1"/>
                </a:solidFill>
              </a:rPr>
              <a:t> </a:t>
            </a:r>
            <a:r>
              <a:rPr lang="en-US" sz="2400" dirty="0" err="1">
                <a:solidFill>
                  <a:schemeClr val="tx1"/>
                </a:solidFill>
              </a:rPr>
              <a:t>şi</a:t>
            </a:r>
            <a:r>
              <a:rPr lang="en-US" sz="2400" dirty="0">
                <a:solidFill>
                  <a:schemeClr val="tx1"/>
                </a:solidFill>
              </a:rPr>
              <a:t> date ale </a:t>
            </a:r>
            <a:r>
              <a:rPr lang="en-US" sz="2400" dirty="0" err="1">
                <a:solidFill>
                  <a:schemeClr val="tx1"/>
                </a:solidFill>
              </a:rPr>
              <a:t>reţelei</a:t>
            </a:r>
            <a:r>
              <a:rPr lang="en-US" sz="2400" dirty="0">
                <a:solidFill>
                  <a:schemeClr val="tx1"/>
                </a:solidFill>
              </a:rPr>
              <a:t> </a:t>
            </a:r>
            <a:r>
              <a:rPr lang="en-US" sz="2400" dirty="0" err="1">
                <a:solidFill>
                  <a:schemeClr val="tx1"/>
                </a:solidFill>
              </a:rPr>
              <a:t>şi</a:t>
            </a:r>
            <a:r>
              <a:rPr lang="en-US" sz="2400" dirty="0">
                <a:solidFill>
                  <a:schemeClr val="tx1"/>
                </a:solidFill>
              </a:rPr>
              <a:t> </a:t>
            </a:r>
            <a:r>
              <a:rPr lang="en-US" sz="2400" dirty="0" err="1">
                <a:solidFill>
                  <a:schemeClr val="tx1"/>
                </a:solidFill>
              </a:rPr>
              <a:t>utilizatorului</a:t>
            </a:r>
            <a:r>
              <a:rPr lang="en-US" sz="2400" dirty="0">
                <a:solidFill>
                  <a:schemeClr val="tx1"/>
                </a:solidFill>
              </a:rPr>
              <a:t> </a:t>
            </a:r>
            <a:r>
              <a:rPr lang="en-US" sz="2400" dirty="0" err="1">
                <a:solidFill>
                  <a:schemeClr val="tx1"/>
                </a:solidFill>
              </a:rPr>
              <a:t>prin</a:t>
            </a:r>
            <a:r>
              <a:rPr lang="en-US" sz="2400" dirty="0">
                <a:solidFill>
                  <a:schemeClr val="tx1"/>
                </a:solidFill>
              </a:rPr>
              <a:t> care se </a:t>
            </a:r>
            <a:r>
              <a:rPr lang="en-US" sz="2400" dirty="0" err="1">
                <a:solidFill>
                  <a:schemeClr val="tx1"/>
                </a:solidFill>
              </a:rPr>
              <a:t>justifică</a:t>
            </a:r>
            <a:r>
              <a:rPr lang="en-US" sz="2400" dirty="0">
                <a:solidFill>
                  <a:schemeClr val="tx1"/>
                </a:solidFill>
              </a:rPr>
              <a:t> </a:t>
            </a:r>
            <a:r>
              <a:rPr lang="en-US" sz="2400" dirty="0" err="1">
                <a:solidFill>
                  <a:schemeClr val="tx1"/>
                </a:solidFill>
              </a:rPr>
              <a:t>soluţia</a:t>
            </a:r>
            <a:r>
              <a:rPr lang="en-US" sz="2400" dirty="0">
                <a:solidFill>
                  <a:schemeClr val="tx1"/>
                </a:solidFill>
              </a:rPr>
              <a:t> </a:t>
            </a:r>
            <a:r>
              <a:rPr lang="en-US" sz="2400" dirty="0" err="1" smtClean="0">
                <a:solidFill>
                  <a:schemeClr val="tx1"/>
                </a:solidFill>
              </a:rPr>
              <a:t>propusă</a:t>
            </a:r>
            <a:r>
              <a:rPr lang="ro-RO" sz="2400" dirty="0" smtClean="0">
                <a:solidFill>
                  <a:schemeClr val="tx1"/>
                </a:solidFill>
              </a:rPr>
              <a:t> </a:t>
            </a:r>
          </a:p>
          <a:p>
            <a:pPr algn="ctr"/>
            <a:r>
              <a:rPr lang="en-US" sz="2400" dirty="0" smtClean="0">
                <a:solidFill>
                  <a:schemeClr val="tx1"/>
                </a:solidFill>
              </a:rPr>
              <a:t>(</a:t>
            </a:r>
            <a:r>
              <a:rPr lang="en-US" sz="2400" dirty="0" err="1">
                <a:solidFill>
                  <a:schemeClr val="tx1"/>
                </a:solidFill>
              </a:rPr>
              <a:t>Anexa</a:t>
            </a:r>
            <a:r>
              <a:rPr lang="en-US" sz="2400" dirty="0">
                <a:solidFill>
                  <a:schemeClr val="tx1"/>
                </a:solidFill>
              </a:rPr>
              <a:t> </a:t>
            </a:r>
            <a:r>
              <a:rPr lang="en-US" sz="2400" dirty="0" smtClean="0">
                <a:solidFill>
                  <a:schemeClr val="tx1"/>
                </a:solidFill>
              </a:rPr>
              <a:t>1/</a:t>
            </a:r>
            <a:r>
              <a:rPr lang="ro-RO" sz="2400" dirty="0" smtClean="0">
                <a:solidFill>
                  <a:schemeClr val="tx1"/>
                </a:solidFill>
              </a:rPr>
              <a:t>Ord. ANRE nr.</a:t>
            </a:r>
            <a:r>
              <a:rPr lang="en-US" sz="2400" dirty="0" smtClean="0">
                <a:solidFill>
                  <a:schemeClr val="tx1"/>
                </a:solidFill>
              </a:rPr>
              <a:t>59</a:t>
            </a:r>
            <a:r>
              <a:rPr lang="ro-RO" sz="2400" dirty="0" smtClean="0">
                <a:solidFill>
                  <a:schemeClr val="tx1"/>
                </a:solidFill>
              </a:rPr>
              <a:t>/2013</a:t>
            </a:r>
            <a:r>
              <a:rPr lang="en-US" sz="2400" dirty="0" smtClean="0">
                <a:solidFill>
                  <a:schemeClr val="tx1"/>
                </a:solidFill>
              </a:rPr>
              <a:t>)</a:t>
            </a:r>
            <a:endParaRPr lang="en-US" sz="2400" b="1" dirty="0">
              <a:solidFill>
                <a:schemeClr val="tx1"/>
              </a:solidFill>
            </a:endParaRPr>
          </a:p>
        </p:txBody>
      </p:sp>
      <p:sp>
        <p:nvSpPr>
          <p:cNvPr id="11" name="Rounded Rectangle 10"/>
          <p:cNvSpPr/>
          <p:nvPr/>
        </p:nvSpPr>
        <p:spPr>
          <a:xfrm>
            <a:off x="1264241" y="4725029"/>
            <a:ext cx="10006504" cy="510778"/>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400" dirty="0" smtClean="0">
                <a:solidFill>
                  <a:schemeClr val="tx1"/>
                </a:solidFill>
              </a:rPr>
              <a:t>Fișa de soluție </a:t>
            </a:r>
            <a:r>
              <a:rPr lang="en-US" sz="2400" dirty="0" err="1" smtClean="0">
                <a:solidFill>
                  <a:schemeClr val="tx1"/>
                </a:solidFill>
              </a:rPr>
              <a:t>va</a:t>
            </a:r>
            <a:r>
              <a:rPr lang="en-US" sz="2400" dirty="0" smtClean="0">
                <a:solidFill>
                  <a:schemeClr val="tx1"/>
                </a:solidFill>
              </a:rPr>
              <a:t> </a:t>
            </a:r>
            <a:r>
              <a:rPr lang="en-US" sz="2400" dirty="0">
                <a:solidFill>
                  <a:schemeClr val="tx1"/>
                </a:solidFill>
              </a:rPr>
              <a:t>fi </a:t>
            </a:r>
            <a:r>
              <a:rPr lang="en-US" sz="2400" dirty="0" err="1" smtClean="0">
                <a:solidFill>
                  <a:schemeClr val="tx1"/>
                </a:solidFill>
              </a:rPr>
              <a:t>întocmit</a:t>
            </a:r>
            <a:r>
              <a:rPr lang="ro-RO" sz="2400" dirty="0" smtClean="0">
                <a:solidFill>
                  <a:schemeClr val="tx1"/>
                </a:solidFill>
              </a:rPr>
              <a:t>ă</a:t>
            </a:r>
            <a:r>
              <a:rPr lang="en-US" sz="2400" dirty="0" smtClean="0">
                <a:solidFill>
                  <a:schemeClr val="tx1"/>
                </a:solidFill>
              </a:rPr>
              <a:t> </a:t>
            </a:r>
            <a:r>
              <a:rPr lang="en-US" sz="2400" dirty="0">
                <a:solidFill>
                  <a:schemeClr val="tx1"/>
                </a:solidFill>
              </a:rPr>
              <a:t>conform </a:t>
            </a:r>
            <a:r>
              <a:rPr lang="ro-RO" sz="2400" b="1" dirty="0" smtClean="0">
                <a:solidFill>
                  <a:schemeClr val="tx1"/>
                </a:solidFill>
              </a:rPr>
              <a:t>Anexei nr.2 din Ord. ANRE nr.102 /2015</a:t>
            </a:r>
            <a:endParaRPr lang="ro-RO" sz="2400" b="1" dirty="0">
              <a:solidFill>
                <a:schemeClr val="tx1"/>
              </a:solidFill>
            </a:endParaRPr>
          </a:p>
        </p:txBody>
      </p:sp>
      <p:sp>
        <p:nvSpPr>
          <p:cNvPr id="2" name="Rounded Rectangle 3">
            <a:extLst>
              <a:ext uri="{FF2B5EF4-FFF2-40B4-BE49-F238E27FC236}">
                <a16:creationId xmlns:a16="http://schemas.microsoft.com/office/drawing/2014/main" id="{7FED51A5-AA09-36DD-6ED5-8CA6BF9B3F90}"/>
              </a:ext>
            </a:extLst>
          </p:cNvPr>
          <p:cNvSpPr/>
          <p:nvPr/>
        </p:nvSpPr>
        <p:spPr>
          <a:xfrm>
            <a:off x="62966" y="266787"/>
            <a:ext cx="12039588" cy="1021556"/>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5400" dirty="0">
                <a:ln w="0"/>
                <a:solidFill>
                  <a:schemeClr val="bg1"/>
                </a:solidFill>
                <a:effectLst>
                  <a:outerShdw blurRad="38100" dist="38100" dir="2700000" algn="tl">
                    <a:srgbClr val="000000">
                      <a:alpha val="43137"/>
                    </a:srgbClr>
                  </a:outerShdw>
                </a:effectLst>
                <a:cs typeface="Arial" panose="020B0604020202020204" pitchFamily="34" charset="0"/>
              </a:rPr>
              <a:t>F</a:t>
            </a:r>
            <a:r>
              <a:rPr lang="ro-RO"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S (</a:t>
            </a:r>
            <a:r>
              <a:rPr lang="en-US"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Fi</a:t>
            </a:r>
            <a:r>
              <a:rPr lang="ro-RO"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ș</a:t>
            </a:r>
            <a:r>
              <a:rPr lang="en-US"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a</a:t>
            </a:r>
            <a:r>
              <a:rPr lang="ro-RO" sz="5400" cap="none" spc="0" dirty="0" smtClean="0">
                <a:ln w="0"/>
                <a:solidFill>
                  <a:schemeClr val="bg1"/>
                </a:solidFill>
                <a:effectLst>
                  <a:outerShdw blurRad="38100" dist="38100" dir="2700000" algn="tl">
                    <a:srgbClr val="000000">
                      <a:alpha val="43137"/>
                    </a:srgbClr>
                  </a:outerShdw>
                </a:effectLst>
                <a:cs typeface="Arial" panose="020B0604020202020204" pitchFamily="34" charset="0"/>
              </a:rPr>
              <a:t> </a:t>
            </a:r>
            <a:r>
              <a:rPr lang="ro-RO" sz="5400" cap="none" spc="0" dirty="0">
                <a:ln w="0"/>
                <a:solidFill>
                  <a:schemeClr val="bg1"/>
                </a:solidFill>
                <a:effectLst>
                  <a:outerShdw blurRad="38100" dist="38100" dir="2700000" algn="tl">
                    <a:srgbClr val="000000">
                      <a:alpha val="43137"/>
                    </a:srgbClr>
                  </a:outerShdw>
                </a:effectLst>
                <a:cs typeface="Arial" panose="020B0604020202020204" pitchFamily="34" charset="0"/>
              </a:rPr>
              <a:t>de Soluție)</a:t>
            </a:r>
            <a:endParaRPr lang="en-US" sz="4800" cap="none" spc="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3" name="Rounded Rectangle 4">
            <a:extLst>
              <a:ext uri="{FF2B5EF4-FFF2-40B4-BE49-F238E27FC236}">
                <a16:creationId xmlns:a16="http://schemas.microsoft.com/office/drawing/2014/main" id="{77D9DF37-A124-08BB-1F06-A4C01DACC531}"/>
              </a:ext>
            </a:extLst>
          </p:cNvPr>
          <p:cNvSpPr/>
          <p:nvPr/>
        </p:nvSpPr>
        <p:spPr>
          <a:xfrm>
            <a:off x="3885203" y="1407903"/>
            <a:ext cx="4421594" cy="442674"/>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Se î</a:t>
            </a:r>
            <a:r>
              <a:rPr lang="en-US" sz="2000" dirty="0" err="1" smtClean="0">
                <a:ln w="0"/>
                <a:solidFill>
                  <a:schemeClr val="tx1"/>
                </a:solidFill>
                <a:effectLst>
                  <a:outerShdw blurRad="38100" dist="38100" dir="2700000" algn="tl">
                    <a:srgbClr val="000000">
                      <a:alpha val="43137"/>
                    </a:srgbClr>
                  </a:outerShdw>
                </a:effectLst>
                <a:cs typeface="Arial" panose="020B0604020202020204" pitchFamily="34" charset="0"/>
              </a:rPr>
              <a:t>ntocme</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ș</a:t>
            </a:r>
            <a:r>
              <a:rPr lang="en-US" sz="2000" dirty="0" err="1" smtClean="0">
                <a:ln w="0"/>
                <a:solidFill>
                  <a:schemeClr val="tx1"/>
                </a:solidFill>
                <a:effectLst>
                  <a:outerShdw blurRad="38100" dist="38100" dir="2700000" algn="tl">
                    <a:srgbClr val="000000">
                      <a:alpha val="43137"/>
                    </a:srgbClr>
                  </a:outerShdw>
                </a:effectLst>
                <a:cs typeface="Arial" panose="020B0604020202020204" pitchFamily="34" charset="0"/>
              </a:rPr>
              <a:t>te</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 </a:t>
            </a: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de </a:t>
            </a:r>
            <a:r>
              <a:rPr lang="ro-RO" sz="2000" b="1" dirty="0">
                <a:solidFill>
                  <a:schemeClr val="tx1"/>
                </a:solidFill>
                <a:effectLst>
                  <a:outerShdw blurRad="38100" dist="38100" dir="2700000" algn="tl">
                    <a:srgbClr val="000000">
                      <a:alpha val="43137"/>
                    </a:srgbClr>
                  </a:outerShdw>
                </a:effectLst>
              </a:rPr>
              <a:t>Serviciul Acces Rețea</a:t>
            </a:r>
            <a:endParaRPr lang="en-US" sz="20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655069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66" y="6122073"/>
            <a:ext cx="2714211" cy="579285"/>
          </a:xfrm>
          <a:prstGeom prst="rect">
            <a:avLst/>
          </a:prstGeom>
        </p:spPr>
      </p:pic>
      <p:graphicFrame>
        <p:nvGraphicFramePr>
          <p:cNvPr id="8" name="Content Placeholder 3"/>
          <p:cNvGraphicFramePr>
            <a:graphicFrameLocks/>
          </p:cNvGraphicFramePr>
          <p:nvPr>
            <p:extLst>
              <p:ext uri="{D42A27DB-BD31-4B8C-83A1-F6EECF244321}">
                <p14:modId xmlns:p14="http://schemas.microsoft.com/office/powerpoint/2010/main" val="156340837"/>
              </p:ext>
            </p:extLst>
          </p:nvPr>
        </p:nvGraphicFramePr>
        <p:xfrm>
          <a:off x="10372278" y="5428210"/>
          <a:ext cx="1796934" cy="17166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Rounded Rectangle 9"/>
          <p:cNvSpPr/>
          <p:nvPr/>
        </p:nvSpPr>
        <p:spPr>
          <a:xfrm>
            <a:off x="503831" y="2313175"/>
            <a:ext cx="11157857" cy="2145268"/>
          </a:xfrm>
          <a:prstGeom prst="roundRect">
            <a:avLst/>
          </a:prstGeom>
          <a:solidFill>
            <a:srgbClr val="2BB8ED"/>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2400" dirty="0" err="1">
                <a:solidFill>
                  <a:schemeClr val="tx1"/>
                </a:solidFill>
              </a:rPr>
              <a:t>Studiul</a:t>
            </a:r>
            <a:r>
              <a:rPr lang="en-US" sz="2400" dirty="0">
                <a:solidFill>
                  <a:schemeClr val="tx1"/>
                </a:solidFill>
              </a:rPr>
              <a:t> de </a:t>
            </a:r>
            <a:r>
              <a:rPr lang="en-US" sz="2400" dirty="0" err="1">
                <a:solidFill>
                  <a:schemeClr val="tx1"/>
                </a:solidFill>
              </a:rPr>
              <a:t>soluţie</a:t>
            </a:r>
            <a:r>
              <a:rPr lang="en-US" sz="2400" dirty="0">
                <a:solidFill>
                  <a:schemeClr val="tx1"/>
                </a:solidFill>
              </a:rPr>
              <a:t> </a:t>
            </a:r>
            <a:r>
              <a:rPr lang="en-US" sz="2400" dirty="0" err="1" smtClean="0">
                <a:solidFill>
                  <a:schemeClr val="tx1"/>
                </a:solidFill>
              </a:rPr>
              <a:t>reprezint</a:t>
            </a:r>
            <a:r>
              <a:rPr lang="ro-RO" sz="2400" dirty="0" smtClean="0">
                <a:solidFill>
                  <a:schemeClr val="tx1"/>
                </a:solidFill>
              </a:rPr>
              <a:t>ă</a:t>
            </a:r>
            <a:r>
              <a:rPr lang="en-US" sz="2400" dirty="0" smtClean="0">
                <a:solidFill>
                  <a:schemeClr val="tx1"/>
                </a:solidFill>
              </a:rPr>
              <a:t> </a:t>
            </a:r>
            <a:r>
              <a:rPr lang="en-US" sz="2400" dirty="0" err="1">
                <a:solidFill>
                  <a:schemeClr val="tx1"/>
                </a:solidFill>
              </a:rPr>
              <a:t>documentaţia</a:t>
            </a:r>
            <a:r>
              <a:rPr lang="en-US" sz="2400" dirty="0">
                <a:solidFill>
                  <a:schemeClr val="tx1"/>
                </a:solidFill>
              </a:rPr>
              <a:t> </a:t>
            </a:r>
            <a:r>
              <a:rPr lang="en-US" sz="2400" dirty="0" err="1">
                <a:solidFill>
                  <a:schemeClr val="tx1"/>
                </a:solidFill>
              </a:rPr>
              <a:t>tehnico-economică</a:t>
            </a:r>
            <a:r>
              <a:rPr lang="en-US" sz="2400" dirty="0">
                <a:solidFill>
                  <a:schemeClr val="tx1"/>
                </a:solidFill>
              </a:rPr>
              <a:t> </a:t>
            </a:r>
            <a:r>
              <a:rPr lang="en-US" sz="2400" dirty="0" err="1">
                <a:solidFill>
                  <a:schemeClr val="tx1"/>
                </a:solidFill>
              </a:rPr>
              <a:t>în</a:t>
            </a:r>
            <a:r>
              <a:rPr lang="en-US" sz="2400" dirty="0">
                <a:solidFill>
                  <a:schemeClr val="tx1"/>
                </a:solidFill>
              </a:rPr>
              <a:t> care, pe </a:t>
            </a:r>
            <a:r>
              <a:rPr lang="en-US" sz="2400" dirty="0" err="1">
                <a:solidFill>
                  <a:schemeClr val="tx1"/>
                </a:solidFill>
              </a:rPr>
              <a:t>baza</a:t>
            </a:r>
            <a:r>
              <a:rPr lang="en-US" sz="2400" dirty="0">
                <a:solidFill>
                  <a:schemeClr val="tx1"/>
                </a:solidFill>
              </a:rPr>
              <a:t> </a:t>
            </a:r>
            <a:r>
              <a:rPr lang="en-US" sz="2400" dirty="0" err="1">
                <a:solidFill>
                  <a:schemeClr val="tx1"/>
                </a:solidFill>
              </a:rPr>
              <a:t>datelor</a:t>
            </a:r>
            <a:r>
              <a:rPr lang="en-US" sz="2400" dirty="0">
                <a:solidFill>
                  <a:schemeClr val="tx1"/>
                </a:solidFill>
              </a:rPr>
              <a:t> </a:t>
            </a:r>
            <a:r>
              <a:rPr lang="en-US" sz="2400" dirty="0" err="1">
                <a:solidFill>
                  <a:schemeClr val="tx1"/>
                </a:solidFill>
              </a:rPr>
              <a:t>şi</a:t>
            </a:r>
            <a:r>
              <a:rPr lang="en-US" sz="2400" dirty="0">
                <a:solidFill>
                  <a:schemeClr val="tx1"/>
                </a:solidFill>
              </a:rPr>
              <a:t> </a:t>
            </a:r>
            <a:r>
              <a:rPr lang="en-US" sz="2400" dirty="0" err="1">
                <a:solidFill>
                  <a:schemeClr val="tx1"/>
                </a:solidFill>
              </a:rPr>
              <a:t>cerinţelor</a:t>
            </a:r>
            <a:r>
              <a:rPr lang="en-US" sz="2400" dirty="0">
                <a:solidFill>
                  <a:schemeClr val="tx1"/>
                </a:solidFill>
              </a:rPr>
              <a:t> </a:t>
            </a:r>
            <a:r>
              <a:rPr lang="en-US" sz="2400" dirty="0" err="1">
                <a:solidFill>
                  <a:schemeClr val="tx1"/>
                </a:solidFill>
              </a:rPr>
              <a:t>unui</a:t>
            </a:r>
            <a:r>
              <a:rPr lang="en-US" sz="2400" dirty="0">
                <a:solidFill>
                  <a:schemeClr val="tx1"/>
                </a:solidFill>
              </a:rPr>
              <a:t> </a:t>
            </a:r>
            <a:r>
              <a:rPr lang="en-US" sz="2400" dirty="0" err="1">
                <a:solidFill>
                  <a:schemeClr val="tx1"/>
                </a:solidFill>
              </a:rPr>
              <a:t>utilizator</a:t>
            </a:r>
            <a:r>
              <a:rPr lang="en-US" sz="2400" dirty="0">
                <a:solidFill>
                  <a:schemeClr val="tx1"/>
                </a:solidFill>
              </a:rPr>
              <a:t> </a:t>
            </a:r>
            <a:r>
              <a:rPr lang="en-US" sz="2400" dirty="0" err="1">
                <a:solidFill>
                  <a:schemeClr val="tx1"/>
                </a:solidFill>
              </a:rPr>
              <a:t>şi</a:t>
            </a:r>
            <a:r>
              <a:rPr lang="en-US" sz="2400" dirty="0">
                <a:solidFill>
                  <a:schemeClr val="tx1"/>
                </a:solidFill>
              </a:rPr>
              <a:t> a </a:t>
            </a:r>
            <a:r>
              <a:rPr lang="en-US" sz="2400" dirty="0" err="1">
                <a:solidFill>
                  <a:schemeClr val="tx1"/>
                </a:solidFill>
              </a:rPr>
              <a:t>caracteristicilor</a:t>
            </a:r>
            <a:r>
              <a:rPr lang="en-US" sz="2400" dirty="0">
                <a:solidFill>
                  <a:schemeClr val="tx1"/>
                </a:solidFill>
              </a:rPr>
              <a:t> </a:t>
            </a:r>
            <a:r>
              <a:rPr lang="en-US" sz="2400" dirty="0" err="1">
                <a:solidFill>
                  <a:schemeClr val="tx1"/>
                </a:solidFill>
              </a:rPr>
              <a:t>reţelei</a:t>
            </a:r>
            <a:r>
              <a:rPr lang="en-US" sz="2400" dirty="0">
                <a:solidFill>
                  <a:schemeClr val="tx1"/>
                </a:solidFill>
              </a:rPr>
              <a:t>, se </a:t>
            </a:r>
            <a:r>
              <a:rPr lang="en-US" sz="2400" dirty="0" err="1">
                <a:solidFill>
                  <a:schemeClr val="tx1"/>
                </a:solidFill>
              </a:rPr>
              <a:t>stabilesc</a:t>
            </a:r>
            <a:r>
              <a:rPr lang="en-US" sz="2400" dirty="0">
                <a:solidFill>
                  <a:schemeClr val="tx1"/>
                </a:solidFill>
              </a:rPr>
              <a:t>, se </a:t>
            </a:r>
            <a:r>
              <a:rPr lang="en-US" sz="2400" dirty="0" err="1">
                <a:solidFill>
                  <a:schemeClr val="tx1"/>
                </a:solidFill>
              </a:rPr>
              <a:t>analizează</a:t>
            </a:r>
            <a:r>
              <a:rPr lang="en-US" sz="2400" dirty="0">
                <a:solidFill>
                  <a:schemeClr val="tx1"/>
                </a:solidFill>
              </a:rPr>
              <a:t> </a:t>
            </a:r>
            <a:r>
              <a:rPr lang="en-US" sz="2400" dirty="0" err="1">
                <a:solidFill>
                  <a:schemeClr val="tx1"/>
                </a:solidFill>
              </a:rPr>
              <a:t>şi</a:t>
            </a:r>
            <a:r>
              <a:rPr lang="en-US" sz="2400" dirty="0">
                <a:solidFill>
                  <a:schemeClr val="tx1"/>
                </a:solidFill>
              </a:rPr>
              <a:t> se </a:t>
            </a:r>
            <a:r>
              <a:rPr lang="en-US" sz="2400" dirty="0" err="1">
                <a:solidFill>
                  <a:schemeClr val="tx1"/>
                </a:solidFill>
              </a:rPr>
              <a:t>propun</a:t>
            </a:r>
            <a:r>
              <a:rPr lang="en-US" sz="2400" dirty="0">
                <a:solidFill>
                  <a:schemeClr val="tx1"/>
                </a:solidFill>
              </a:rPr>
              <a:t> </a:t>
            </a:r>
            <a:r>
              <a:rPr lang="en-US" sz="2400" dirty="0" err="1">
                <a:solidFill>
                  <a:schemeClr val="tx1"/>
                </a:solidFill>
              </a:rPr>
              <a:t>soluţii</a:t>
            </a:r>
            <a:r>
              <a:rPr lang="en-US" sz="2400" dirty="0">
                <a:solidFill>
                  <a:schemeClr val="tx1"/>
                </a:solidFill>
              </a:rPr>
              <a:t> </a:t>
            </a:r>
            <a:r>
              <a:rPr lang="en-US" sz="2400" dirty="0" err="1">
                <a:solidFill>
                  <a:schemeClr val="tx1"/>
                </a:solidFill>
              </a:rPr>
              <a:t>raţionale</a:t>
            </a:r>
            <a:r>
              <a:rPr lang="en-US" sz="2400" dirty="0">
                <a:solidFill>
                  <a:schemeClr val="tx1"/>
                </a:solidFill>
              </a:rPr>
              <a:t>, </a:t>
            </a:r>
            <a:r>
              <a:rPr lang="en-US" sz="2400" dirty="0" err="1">
                <a:solidFill>
                  <a:schemeClr val="tx1"/>
                </a:solidFill>
              </a:rPr>
              <a:t>posibile</a:t>
            </a:r>
            <a:r>
              <a:rPr lang="en-US" sz="2400" dirty="0">
                <a:solidFill>
                  <a:schemeClr val="tx1"/>
                </a:solidFill>
              </a:rPr>
              <a:t> </a:t>
            </a:r>
            <a:r>
              <a:rPr lang="en-US" sz="2400" dirty="0" err="1">
                <a:solidFill>
                  <a:schemeClr val="tx1"/>
                </a:solidFill>
              </a:rPr>
              <a:t>tehnic</a:t>
            </a:r>
            <a:r>
              <a:rPr lang="en-US" sz="2400" dirty="0">
                <a:solidFill>
                  <a:schemeClr val="tx1"/>
                </a:solidFill>
              </a:rPr>
              <a:t> </a:t>
            </a:r>
            <a:r>
              <a:rPr lang="en-US" sz="2400" dirty="0" err="1">
                <a:solidFill>
                  <a:schemeClr val="tx1"/>
                </a:solidFill>
              </a:rPr>
              <a:t>şi</a:t>
            </a:r>
            <a:r>
              <a:rPr lang="en-US" sz="2400" dirty="0">
                <a:solidFill>
                  <a:schemeClr val="tx1"/>
                </a:solidFill>
              </a:rPr>
              <a:t> </a:t>
            </a:r>
            <a:r>
              <a:rPr lang="en-US" sz="2400" dirty="0" err="1">
                <a:solidFill>
                  <a:schemeClr val="tx1"/>
                </a:solidFill>
              </a:rPr>
              <a:t>fezabile</a:t>
            </a:r>
            <a:r>
              <a:rPr lang="en-US" sz="2400" dirty="0">
                <a:solidFill>
                  <a:schemeClr val="tx1"/>
                </a:solidFill>
              </a:rPr>
              <a:t> economic, </a:t>
            </a:r>
            <a:r>
              <a:rPr lang="en-US" sz="2400" dirty="0" err="1">
                <a:solidFill>
                  <a:schemeClr val="tx1"/>
                </a:solidFill>
              </a:rPr>
              <a:t>pentru</a:t>
            </a:r>
            <a:r>
              <a:rPr lang="en-US" sz="2400" dirty="0">
                <a:solidFill>
                  <a:schemeClr val="tx1"/>
                </a:solidFill>
              </a:rPr>
              <a:t> </a:t>
            </a:r>
            <a:r>
              <a:rPr lang="en-US" sz="2400" dirty="0" err="1">
                <a:solidFill>
                  <a:schemeClr val="tx1"/>
                </a:solidFill>
              </a:rPr>
              <a:t>racordarea</a:t>
            </a:r>
            <a:r>
              <a:rPr lang="en-US" sz="2400" dirty="0">
                <a:solidFill>
                  <a:schemeClr val="tx1"/>
                </a:solidFill>
              </a:rPr>
              <a:t> la </a:t>
            </a:r>
            <a:r>
              <a:rPr lang="en-US" sz="2400" dirty="0" err="1">
                <a:solidFill>
                  <a:schemeClr val="tx1"/>
                </a:solidFill>
              </a:rPr>
              <a:t>reţea</a:t>
            </a:r>
            <a:r>
              <a:rPr lang="en-US" sz="2400" dirty="0">
                <a:solidFill>
                  <a:schemeClr val="tx1"/>
                </a:solidFill>
              </a:rPr>
              <a:t> a </a:t>
            </a:r>
            <a:r>
              <a:rPr lang="en-US" sz="2400" dirty="0" err="1">
                <a:solidFill>
                  <a:schemeClr val="tx1"/>
                </a:solidFill>
              </a:rPr>
              <a:t>instalaţiei</a:t>
            </a:r>
            <a:r>
              <a:rPr lang="en-US" sz="2400" dirty="0">
                <a:solidFill>
                  <a:schemeClr val="tx1"/>
                </a:solidFill>
              </a:rPr>
              <a:t> </a:t>
            </a:r>
            <a:r>
              <a:rPr lang="en-US" sz="2400" dirty="0" err="1" smtClean="0">
                <a:solidFill>
                  <a:schemeClr val="tx1"/>
                </a:solidFill>
              </a:rPr>
              <a:t>utilizatorului</a:t>
            </a:r>
            <a:endParaRPr lang="ro-RO" sz="2400" dirty="0">
              <a:solidFill>
                <a:schemeClr val="tx1"/>
              </a:solidFill>
            </a:endParaRPr>
          </a:p>
          <a:p>
            <a:pPr algn="ctr"/>
            <a:r>
              <a:rPr lang="en-US" sz="2400" dirty="0" smtClean="0">
                <a:solidFill>
                  <a:schemeClr val="tx1"/>
                </a:solidFill>
              </a:rPr>
              <a:t> </a:t>
            </a:r>
            <a:r>
              <a:rPr lang="en-US" sz="2400" dirty="0">
                <a:solidFill>
                  <a:schemeClr val="tx1"/>
                </a:solidFill>
              </a:rPr>
              <a:t>(</a:t>
            </a:r>
            <a:r>
              <a:rPr lang="en-US" sz="2400" dirty="0" err="1">
                <a:solidFill>
                  <a:schemeClr val="tx1"/>
                </a:solidFill>
              </a:rPr>
              <a:t>Anexa</a:t>
            </a:r>
            <a:r>
              <a:rPr lang="en-US" sz="2400" dirty="0">
                <a:solidFill>
                  <a:schemeClr val="tx1"/>
                </a:solidFill>
              </a:rPr>
              <a:t> 1</a:t>
            </a:r>
            <a:r>
              <a:rPr lang="en-US" sz="2400" dirty="0" smtClean="0">
                <a:solidFill>
                  <a:schemeClr val="tx1"/>
                </a:solidFill>
              </a:rPr>
              <a:t>/</a:t>
            </a:r>
            <a:r>
              <a:rPr lang="ro-RO" sz="2400" dirty="0">
                <a:solidFill>
                  <a:schemeClr val="tx1"/>
                </a:solidFill>
              </a:rPr>
              <a:t> Ord. ANRE nr.</a:t>
            </a:r>
            <a:r>
              <a:rPr lang="en-US" sz="2400" dirty="0">
                <a:solidFill>
                  <a:schemeClr val="tx1"/>
                </a:solidFill>
              </a:rPr>
              <a:t>59</a:t>
            </a:r>
            <a:r>
              <a:rPr lang="ro-RO" sz="2400" dirty="0">
                <a:solidFill>
                  <a:schemeClr val="tx1"/>
                </a:solidFill>
              </a:rPr>
              <a:t>/2013</a:t>
            </a:r>
            <a:r>
              <a:rPr lang="en-US" sz="2400" dirty="0" smtClean="0">
                <a:solidFill>
                  <a:schemeClr val="tx1"/>
                </a:solidFill>
              </a:rPr>
              <a:t>)</a:t>
            </a:r>
            <a:endParaRPr lang="en-US" sz="2400" b="1" dirty="0">
              <a:solidFill>
                <a:schemeClr val="tx1"/>
              </a:solidFill>
            </a:endParaRPr>
          </a:p>
        </p:txBody>
      </p:sp>
      <p:sp>
        <p:nvSpPr>
          <p:cNvPr id="11" name="Rounded Rectangle 10"/>
          <p:cNvSpPr/>
          <p:nvPr/>
        </p:nvSpPr>
        <p:spPr>
          <a:xfrm>
            <a:off x="1420071" y="4815447"/>
            <a:ext cx="9710057" cy="919401"/>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en-US" sz="2400" dirty="0" err="1">
                <a:solidFill>
                  <a:schemeClr val="tx1"/>
                </a:solidFill>
              </a:rPr>
              <a:t>Studiul</a:t>
            </a:r>
            <a:r>
              <a:rPr lang="en-US" sz="2400" dirty="0">
                <a:solidFill>
                  <a:schemeClr val="tx1"/>
                </a:solidFill>
              </a:rPr>
              <a:t> de </a:t>
            </a:r>
            <a:r>
              <a:rPr lang="en-US" sz="2400" dirty="0" err="1" smtClean="0">
                <a:solidFill>
                  <a:schemeClr val="tx1"/>
                </a:solidFill>
              </a:rPr>
              <a:t>solu</a:t>
            </a:r>
            <a:r>
              <a:rPr lang="ro-RO" sz="2400" dirty="0" smtClean="0">
                <a:solidFill>
                  <a:schemeClr val="tx1"/>
                </a:solidFill>
              </a:rPr>
              <a:t>ț</a:t>
            </a:r>
            <a:r>
              <a:rPr lang="en-US" sz="2400" dirty="0" err="1" smtClean="0">
                <a:solidFill>
                  <a:schemeClr val="tx1"/>
                </a:solidFill>
              </a:rPr>
              <a:t>ie</a:t>
            </a:r>
            <a:r>
              <a:rPr lang="en-US" sz="2400" dirty="0" smtClean="0">
                <a:solidFill>
                  <a:schemeClr val="tx1"/>
                </a:solidFill>
              </a:rPr>
              <a:t> </a:t>
            </a:r>
            <a:r>
              <a:rPr lang="en-US" sz="2400" dirty="0" err="1">
                <a:solidFill>
                  <a:schemeClr val="tx1"/>
                </a:solidFill>
              </a:rPr>
              <a:t>va</a:t>
            </a:r>
            <a:r>
              <a:rPr lang="en-US" sz="2400" dirty="0">
                <a:solidFill>
                  <a:schemeClr val="tx1"/>
                </a:solidFill>
              </a:rPr>
              <a:t> fi </a:t>
            </a:r>
            <a:r>
              <a:rPr lang="en-US" sz="2400" dirty="0" err="1">
                <a:solidFill>
                  <a:schemeClr val="tx1"/>
                </a:solidFill>
              </a:rPr>
              <a:t>întocmit</a:t>
            </a:r>
            <a:r>
              <a:rPr lang="en-US" sz="2400" dirty="0">
                <a:solidFill>
                  <a:schemeClr val="tx1"/>
                </a:solidFill>
              </a:rPr>
              <a:t> conform </a:t>
            </a:r>
            <a:r>
              <a:rPr lang="en-US" sz="2400" dirty="0" err="1">
                <a:solidFill>
                  <a:schemeClr val="tx1"/>
                </a:solidFill>
              </a:rPr>
              <a:t>punctului</a:t>
            </a:r>
            <a:r>
              <a:rPr lang="en-US" sz="2400" dirty="0">
                <a:solidFill>
                  <a:schemeClr val="tx1"/>
                </a:solidFill>
              </a:rPr>
              <a:t> </a:t>
            </a:r>
            <a:r>
              <a:rPr lang="en-US" sz="2400" b="1" dirty="0">
                <a:solidFill>
                  <a:schemeClr val="tx1"/>
                </a:solidFill>
              </a:rPr>
              <a:t>1^1 din </a:t>
            </a:r>
            <a:r>
              <a:rPr lang="en-US" sz="2400" b="1" dirty="0" err="1">
                <a:solidFill>
                  <a:schemeClr val="tx1"/>
                </a:solidFill>
              </a:rPr>
              <a:t>Articolul</a:t>
            </a:r>
            <a:r>
              <a:rPr lang="en-US" sz="2400" b="1" dirty="0">
                <a:solidFill>
                  <a:schemeClr val="tx1"/>
                </a:solidFill>
              </a:rPr>
              <a:t> </a:t>
            </a:r>
            <a:r>
              <a:rPr lang="en-US" sz="2400" b="1" dirty="0" smtClean="0">
                <a:solidFill>
                  <a:schemeClr val="tx1"/>
                </a:solidFill>
              </a:rPr>
              <a:t>17, </a:t>
            </a:r>
            <a:r>
              <a:rPr lang="en-US" sz="2400" b="1" dirty="0" err="1">
                <a:solidFill>
                  <a:schemeClr val="tx1"/>
                </a:solidFill>
              </a:rPr>
              <a:t>Articolul</a:t>
            </a:r>
            <a:r>
              <a:rPr lang="en-US" sz="2400" b="1" dirty="0">
                <a:solidFill>
                  <a:schemeClr val="tx1"/>
                </a:solidFill>
              </a:rPr>
              <a:t> 21 </a:t>
            </a:r>
            <a:r>
              <a:rPr lang="ro-RO" sz="2400" dirty="0" err="1">
                <a:solidFill>
                  <a:schemeClr val="tx1"/>
                </a:solidFill>
              </a:rPr>
              <a:t>ș</a:t>
            </a:r>
            <a:r>
              <a:rPr lang="en-US" sz="2400" dirty="0" err="1" smtClean="0">
                <a:solidFill>
                  <a:schemeClr val="tx1"/>
                </a:solidFill>
              </a:rPr>
              <a:t>i</a:t>
            </a:r>
            <a:r>
              <a:rPr lang="en-US" sz="2400" dirty="0" smtClean="0">
                <a:solidFill>
                  <a:schemeClr val="tx1"/>
                </a:solidFill>
              </a:rPr>
              <a:t> </a:t>
            </a:r>
            <a:r>
              <a:rPr lang="en-US" sz="2400" b="1" dirty="0" err="1">
                <a:solidFill>
                  <a:schemeClr val="tx1"/>
                </a:solidFill>
              </a:rPr>
              <a:t>Articolul</a:t>
            </a:r>
            <a:r>
              <a:rPr lang="en-US" sz="2400" b="1" dirty="0">
                <a:solidFill>
                  <a:schemeClr val="tx1"/>
                </a:solidFill>
              </a:rPr>
              <a:t> 22</a:t>
            </a:r>
            <a:r>
              <a:rPr lang="en-US" sz="2400" dirty="0">
                <a:solidFill>
                  <a:schemeClr val="tx1"/>
                </a:solidFill>
              </a:rPr>
              <a:t> </a:t>
            </a:r>
            <a:r>
              <a:rPr lang="en-US" sz="2400" b="1" dirty="0" smtClean="0">
                <a:solidFill>
                  <a:schemeClr val="tx1"/>
                </a:solidFill>
              </a:rPr>
              <a:t>din </a:t>
            </a:r>
            <a:r>
              <a:rPr lang="en-US" sz="2400" b="1" dirty="0">
                <a:solidFill>
                  <a:schemeClr val="tx1"/>
                </a:solidFill>
              </a:rPr>
              <a:t>Ord. ANRE nr.59/2013</a:t>
            </a:r>
            <a:endParaRPr lang="ro-RO" sz="2400" b="1" dirty="0">
              <a:solidFill>
                <a:schemeClr val="tx1"/>
              </a:solidFill>
            </a:endParaRPr>
          </a:p>
        </p:txBody>
      </p:sp>
      <p:sp>
        <p:nvSpPr>
          <p:cNvPr id="2" name="Rounded Rectangle 3">
            <a:extLst>
              <a:ext uri="{FF2B5EF4-FFF2-40B4-BE49-F238E27FC236}">
                <a16:creationId xmlns:a16="http://schemas.microsoft.com/office/drawing/2014/main" id="{7FED51A5-AA09-36DD-6ED5-8CA6BF9B3F90}"/>
              </a:ext>
            </a:extLst>
          </p:cNvPr>
          <p:cNvSpPr/>
          <p:nvPr/>
        </p:nvSpPr>
        <p:spPr>
          <a:xfrm>
            <a:off x="62966" y="266787"/>
            <a:ext cx="12039588" cy="1021556"/>
          </a:xfrm>
          <a:prstGeom prst="roundRect">
            <a:avLst/>
          </a:prstGeom>
          <a:solidFill>
            <a:srgbClr val="29348F"/>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5400" cap="none" spc="0" dirty="0">
                <a:ln w="0"/>
                <a:solidFill>
                  <a:schemeClr val="bg1"/>
                </a:solidFill>
                <a:effectLst>
                  <a:outerShdw blurRad="38100" dist="38100" dir="2700000" algn="tl">
                    <a:srgbClr val="000000">
                      <a:alpha val="43137"/>
                    </a:srgbClr>
                  </a:outerShdw>
                </a:effectLst>
                <a:cs typeface="Arial" panose="020B0604020202020204" pitchFamily="34" charset="0"/>
              </a:rPr>
              <a:t>SS (Studiu de Soluție)</a:t>
            </a:r>
            <a:endParaRPr lang="en-US" sz="4800" cap="none" spc="0" dirty="0">
              <a:ln w="0"/>
              <a:solidFill>
                <a:schemeClr val="bg1"/>
              </a:solidFill>
              <a:effectLst>
                <a:outerShdw blurRad="38100" dist="38100" dir="2700000" algn="tl">
                  <a:srgbClr val="000000">
                    <a:alpha val="43137"/>
                  </a:srgbClr>
                </a:outerShdw>
              </a:effectLst>
              <a:cs typeface="Arial" panose="020B0604020202020204" pitchFamily="34" charset="0"/>
            </a:endParaRPr>
          </a:p>
        </p:txBody>
      </p:sp>
      <p:sp>
        <p:nvSpPr>
          <p:cNvPr id="12" name="Rounded Rectangle 4">
            <a:extLst>
              <a:ext uri="{FF2B5EF4-FFF2-40B4-BE49-F238E27FC236}">
                <a16:creationId xmlns:a16="http://schemas.microsoft.com/office/drawing/2014/main" id="{77D9DF37-A124-08BB-1F06-A4C01DACC531}"/>
              </a:ext>
            </a:extLst>
          </p:cNvPr>
          <p:cNvSpPr/>
          <p:nvPr/>
        </p:nvSpPr>
        <p:spPr>
          <a:xfrm>
            <a:off x="3301261" y="1455077"/>
            <a:ext cx="5293303" cy="442674"/>
          </a:xfrm>
          <a:prstGeom prst="roundRect">
            <a:avLst/>
          </a:prstGeom>
          <a:solidFill>
            <a:srgbClr val="90CA65"/>
          </a:solidFill>
          <a:ln>
            <a:noFill/>
          </a:ln>
        </p:spPr>
        <p:style>
          <a:lnRef idx="0">
            <a:scrgbClr r="0" g="0" b="0"/>
          </a:lnRef>
          <a:fillRef idx="0">
            <a:scrgbClr r="0" g="0" b="0"/>
          </a:fillRef>
          <a:effectRef idx="0">
            <a:scrgbClr r="0" g="0" b="0"/>
          </a:effectRef>
          <a:fontRef idx="minor">
            <a:schemeClr val="lt1"/>
          </a:fontRef>
        </p:style>
        <p:txBody>
          <a:bodyPr wrap="square" lIns="91440" tIns="45720" rIns="91440" bIns="45720">
            <a:spAutoFit/>
          </a:bodyPr>
          <a:lstStyle/>
          <a:p>
            <a:pPr algn="ct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Se î</a:t>
            </a:r>
            <a:r>
              <a:rPr lang="en-US" sz="2000" dirty="0" err="1" smtClean="0">
                <a:ln w="0"/>
                <a:solidFill>
                  <a:schemeClr val="tx1"/>
                </a:solidFill>
                <a:effectLst>
                  <a:outerShdw blurRad="38100" dist="38100" dir="2700000" algn="tl">
                    <a:srgbClr val="000000">
                      <a:alpha val="43137"/>
                    </a:srgbClr>
                  </a:outerShdw>
                </a:effectLst>
                <a:cs typeface="Arial" panose="020B0604020202020204" pitchFamily="34" charset="0"/>
              </a:rPr>
              <a:t>ntocme</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ș</a:t>
            </a:r>
            <a:r>
              <a:rPr lang="en-US" sz="2000" dirty="0" err="1" smtClean="0">
                <a:ln w="0"/>
                <a:solidFill>
                  <a:schemeClr val="tx1"/>
                </a:solidFill>
                <a:effectLst>
                  <a:outerShdw blurRad="38100" dist="38100" dir="2700000" algn="tl">
                    <a:srgbClr val="000000">
                      <a:alpha val="43137"/>
                    </a:srgbClr>
                  </a:outerShdw>
                </a:effectLst>
                <a:cs typeface="Arial" panose="020B0604020202020204" pitchFamily="34" charset="0"/>
              </a:rPr>
              <a:t>te</a:t>
            </a:r>
            <a:r>
              <a:rPr lang="ro-RO" sz="2000" dirty="0" smtClean="0">
                <a:ln w="0"/>
                <a:solidFill>
                  <a:schemeClr val="tx1"/>
                </a:solidFill>
                <a:effectLst>
                  <a:outerShdw blurRad="38100" dist="38100" dir="2700000" algn="tl">
                    <a:srgbClr val="000000">
                      <a:alpha val="43137"/>
                    </a:srgbClr>
                  </a:outerShdw>
                </a:effectLst>
                <a:cs typeface="Arial" panose="020B0604020202020204" pitchFamily="34" charset="0"/>
              </a:rPr>
              <a:t> </a:t>
            </a:r>
            <a:r>
              <a:rPr lang="ro-RO" sz="2000" dirty="0">
                <a:ln w="0"/>
                <a:solidFill>
                  <a:schemeClr val="tx1"/>
                </a:solidFill>
                <a:effectLst>
                  <a:outerShdw blurRad="38100" dist="38100" dir="2700000" algn="tl">
                    <a:srgbClr val="000000">
                      <a:alpha val="43137"/>
                    </a:srgbClr>
                  </a:outerShdw>
                </a:effectLst>
                <a:cs typeface="Arial" panose="020B0604020202020204" pitchFamily="34" charset="0"/>
              </a:rPr>
              <a:t>de </a:t>
            </a:r>
            <a:r>
              <a:rPr lang="en-US" sz="2000" b="1" dirty="0" smtClean="0">
                <a:solidFill>
                  <a:schemeClr val="tx1"/>
                </a:solidFill>
                <a:effectLst>
                  <a:outerShdw blurRad="38100" dist="38100" dir="2700000" algn="tl">
                    <a:srgbClr val="000000">
                      <a:alpha val="43137"/>
                    </a:srgbClr>
                  </a:outerShdw>
                </a:effectLst>
              </a:rPr>
              <a:t>un </a:t>
            </a:r>
            <a:r>
              <a:rPr lang="en-US" sz="2000" b="1" dirty="0" err="1" smtClean="0">
                <a:solidFill>
                  <a:schemeClr val="tx1"/>
                </a:solidFill>
                <a:effectLst>
                  <a:outerShdw blurRad="38100" dist="38100" dir="2700000" algn="tl">
                    <a:srgbClr val="000000">
                      <a:alpha val="43137"/>
                    </a:srgbClr>
                  </a:outerShdw>
                </a:effectLst>
              </a:rPr>
              <a:t>proiectant</a:t>
            </a:r>
            <a:r>
              <a:rPr lang="en-US" sz="2000" b="1" dirty="0" smtClean="0">
                <a:solidFill>
                  <a:schemeClr val="tx1"/>
                </a:solidFill>
                <a:effectLst>
                  <a:outerShdw blurRad="38100" dist="38100" dir="2700000" algn="tl">
                    <a:srgbClr val="000000">
                      <a:alpha val="43137"/>
                    </a:srgbClr>
                  </a:outerShdw>
                </a:effectLst>
              </a:rPr>
              <a:t> </a:t>
            </a:r>
            <a:r>
              <a:rPr lang="en-US" sz="2000" b="1" dirty="0" err="1" smtClean="0">
                <a:solidFill>
                  <a:schemeClr val="tx1"/>
                </a:solidFill>
                <a:effectLst>
                  <a:outerShdw blurRad="38100" dist="38100" dir="2700000" algn="tl">
                    <a:srgbClr val="000000">
                      <a:alpha val="43137"/>
                    </a:srgbClr>
                  </a:outerShdw>
                </a:effectLst>
              </a:rPr>
              <a:t>autorizat</a:t>
            </a:r>
            <a:endParaRPr lang="en-US" sz="20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2347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op 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6140</TotalTime>
  <Words>2793</Words>
  <Application>Microsoft Office PowerPoint</Application>
  <PresentationFormat>Widescreen</PresentationFormat>
  <Paragraphs>296</Paragraphs>
  <Slides>23</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vt:lpstr>
      <vt:lpstr>Calibri Light</vt:lpstr>
      <vt:lpstr>Meiryo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Alice MURESAN</dc:creator>
  <cp:lastModifiedBy>Adrian TAMAS</cp:lastModifiedBy>
  <cp:revision>312</cp:revision>
  <dcterms:created xsi:type="dcterms:W3CDTF">2024-08-05T11:59:00Z</dcterms:created>
  <dcterms:modified xsi:type="dcterms:W3CDTF">2024-11-28T12:27:28Z</dcterms:modified>
</cp:coreProperties>
</file>